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entury Gothic" panose="020B0502020202020204" pitchFamily="34" charset="0"/>
      <p:regular r:id="rId26"/>
      <p:bold r:id="rId27"/>
      <p:italic r:id="rId28"/>
      <p:boldItalic r:id="rId29"/>
    </p:embeddedFont>
    <p:embeddedFont>
      <p:font typeface="Gill Sans" panose="020B0502020104020203" pitchFamily="34" charset="-79"/>
      <p:regular r:id="rId30"/>
      <p:bold r:id="rId31"/>
    </p:embeddedFont>
    <p:embeddedFont>
      <p:font typeface="Libre Franklin" pitchFamily="2" charset="77"/>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40">
          <p15:clr>
            <a:srgbClr val="A4A3A4"/>
          </p15:clr>
        </p15:guide>
        <p15:guide id="2" orient="horz" pos="2500">
          <p15:clr>
            <a:srgbClr val="A4A3A4"/>
          </p15:clr>
        </p15:guide>
        <p15:guide id="3" pos="495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94"/>
  </p:normalViewPr>
  <p:slideViewPr>
    <p:cSldViewPr snapToGrid="0">
      <p:cViewPr varScale="1">
        <p:scale>
          <a:sx n="121" d="100"/>
          <a:sy n="121" d="100"/>
        </p:scale>
        <p:origin x="440" y="176"/>
      </p:cViewPr>
      <p:guideLst>
        <p:guide pos="3840"/>
        <p:guide orient="horz" pos="2500"/>
        <p:guide pos="495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ableStyles" Target="tableStyles.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Combined</a:t>
            </a:r>
            <a:endParaRPr sz="1200" b="0" i="0" u="none" strike="noStrike" cap="none">
              <a:solidFill>
                <a:schemeClr val="dk1"/>
              </a:solidFill>
              <a:latin typeface="Calibri"/>
              <a:ea typeface="Calibri"/>
              <a:cs typeface="Calibri"/>
              <a:sym typeface="Calibri"/>
            </a:endParaRPr>
          </a:p>
        </p:txBody>
      </p:sp>
      <p:sp>
        <p:nvSpPr>
          <p:cNvPr id="314" name="Google Shape;314;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with Date">
  <p:cSld name="Title Slide with Date">
    <p:spTree>
      <p:nvGrpSpPr>
        <p:cNvPr id="1" name="Shape 15"/>
        <p:cNvGrpSpPr/>
        <p:nvPr/>
      </p:nvGrpSpPr>
      <p:grpSpPr>
        <a:xfrm>
          <a:off x="0" y="0"/>
          <a:ext cx="0" cy="0"/>
          <a:chOff x="0" y="0"/>
          <a:chExt cx="0" cy="0"/>
        </a:xfrm>
      </p:grpSpPr>
      <p:sp>
        <p:nvSpPr>
          <p:cNvPr id="16" name="Google Shape;16;p2" descr="View of a mountain range"/>
          <p:cNvSpPr/>
          <p:nvPr/>
        </p:nvSpPr>
        <p:spPr>
          <a:xfrm>
            <a:off x="129540" y="128016"/>
            <a:ext cx="11932920" cy="6601968"/>
          </a:xfrm>
          <a:prstGeom prst="rect">
            <a:avLst/>
          </a:prstGeom>
          <a:blipFill rotWithShape="1">
            <a:blip r:embed="rId2">
              <a:alphaModFix/>
            </a:blip>
            <a:stretch>
              <a:fillRect l="-16" r="-15"/>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Libre Franklin"/>
              <a:ea typeface="Libre Franklin"/>
              <a:cs typeface="Libre Franklin"/>
              <a:sym typeface="Libre Franklin"/>
            </a:endParaRPr>
          </a:p>
        </p:txBody>
      </p:sp>
      <p:sp>
        <p:nvSpPr>
          <p:cNvPr id="17" name="Google Shape;17;p2"/>
          <p:cNvSpPr/>
          <p:nvPr/>
        </p:nvSpPr>
        <p:spPr>
          <a:xfrm>
            <a:off x="129540" y="128016"/>
            <a:ext cx="11932920" cy="6601968"/>
          </a:xfrm>
          <a:prstGeom prst="rect">
            <a:avLst/>
          </a:prstGeom>
          <a:gradFill>
            <a:gsLst>
              <a:gs pos="0">
                <a:srgbClr val="004CB9">
                  <a:alpha val="69803"/>
                </a:srgbClr>
              </a:gs>
              <a:gs pos="100000">
                <a:srgbClr val="005500">
                  <a:alpha val="6980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Libre Franklin"/>
              <a:ea typeface="Libre Franklin"/>
              <a:cs typeface="Libre Franklin"/>
              <a:sym typeface="Libre Franklin"/>
            </a:endParaRPr>
          </a:p>
        </p:txBody>
      </p:sp>
      <p:sp>
        <p:nvSpPr>
          <p:cNvPr id="18" name="Google Shape;18;p2"/>
          <p:cNvSpPr txBox="1">
            <a:spLocks noGrp="1"/>
          </p:cNvSpPr>
          <p:nvPr>
            <p:ph type="body" idx="1"/>
          </p:nvPr>
        </p:nvSpPr>
        <p:spPr>
          <a:xfrm>
            <a:off x="3912235" y="1680191"/>
            <a:ext cx="4367531" cy="324417"/>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000"/>
              <a:buNone/>
              <a:defRPr sz="2000" b="1" i="0">
                <a:solidFill>
                  <a:schemeClr val="lt1"/>
                </a:solidFill>
                <a:latin typeface="Libre Franklin"/>
                <a:ea typeface="Libre Franklin"/>
                <a:cs typeface="Libre Franklin"/>
                <a:sym typeface="Libre Franklin"/>
              </a:defRPr>
            </a:lvl1pPr>
            <a:lvl2pPr marL="914400" lvl="1" indent="-228600" algn="l">
              <a:lnSpc>
                <a:spcPct val="90000"/>
              </a:lnSpc>
              <a:spcBef>
                <a:spcPts val="500"/>
              </a:spcBef>
              <a:spcAft>
                <a:spcPts val="0"/>
              </a:spcAft>
              <a:buClr>
                <a:schemeClr val="dk2"/>
              </a:buClr>
              <a:buSzPts val="1800"/>
              <a:buNone/>
              <a:defRPr sz="1800" b="1" i="1"/>
            </a:lvl2pPr>
            <a:lvl3pPr marL="1371600" lvl="2" indent="-228600" algn="l">
              <a:lnSpc>
                <a:spcPct val="90000"/>
              </a:lnSpc>
              <a:spcBef>
                <a:spcPts val="500"/>
              </a:spcBef>
              <a:spcAft>
                <a:spcPts val="0"/>
              </a:spcAft>
              <a:buClr>
                <a:schemeClr val="dk2"/>
              </a:buClr>
              <a:buSzPts val="1800"/>
              <a:buNone/>
              <a:defRPr sz="1800" b="1" i="1"/>
            </a:lvl3pPr>
            <a:lvl4pPr marL="1828800" lvl="3" indent="-228600" algn="l">
              <a:lnSpc>
                <a:spcPct val="90000"/>
              </a:lnSpc>
              <a:spcBef>
                <a:spcPts val="500"/>
              </a:spcBef>
              <a:spcAft>
                <a:spcPts val="0"/>
              </a:spcAft>
              <a:buClr>
                <a:schemeClr val="dk2"/>
              </a:buClr>
              <a:buSzPts val="1800"/>
              <a:buNone/>
              <a:defRPr sz="1800" b="1" i="1"/>
            </a:lvl4pPr>
            <a:lvl5pPr marL="2286000" lvl="4" indent="-228600" algn="l">
              <a:lnSpc>
                <a:spcPct val="90000"/>
              </a:lnSpc>
              <a:spcBef>
                <a:spcPts val="500"/>
              </a:spcBef>
              <a:spcAft>
                <a:spcPts val="0"/>
              </a:spcAft>
              <a:buClr>
                <a:schemeClr val="dk2"/>
              </a:buClr>
              <a:buSzPts val="1800"/>
              <a:buNone/>
              <a:defRPr sz="1800" b="1" i="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2"/>
          <p:cNvSpPr txBox="1">
            <a:spLocks noGrp="1"/>
          </p:cNvSpPr>
          <p:nvPr>
            <p:ph type="title"/>
          </p:nvPr>
        </p:nvSpPr>
        <p:spPr>
          <a:xfrm>
            <a:off x="1037021" y="2107415"/>
            <a:ext cx="10117959" cy="2281355"/>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8000"/>
              <a:buFont typeface="Gill Sans"/>
              <a:buNone/>
              <a:defRPr sz="8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body" idx="2"/>
          </p:nvPr>
        </p:nvSpPr>
        <p:spPr>
          <a:xfrm>
            <a:off x="3912235" y="1333943"/>
            <a:ext cx="4367531" cy="324417"/>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2"/>
              </a:buClr>
              <a:buSzPts val="2300"/>
              <a:buNone/>
              <a:defRPr sz="2300" b="0" i="0">
                <a:solidFill>
                  <a:schemeClr val="lt2"/>
                </a:solidFill>
                <a:latin typeface="Libre Franklin"/>
                <a:ea typeface="Libre Franklin"/>
                <a:cs typeface="Libre Franklin"/>
                <a:sym typeface="Libre Franklin"/>
              </a:defRPr>
            </a:lvl1pPr>
            <a:lvl2pPr marL="914400" lvl="1" indent="-228600" algn="l">
              <a:lnSpc>
                <a:spcPct val="90000"/>
              </a:lnSpc>
              <a:spcBef>
                <a:spcPts val="500"/>
              </a:spcBef>
              <a:spcAft>
                <a:spcPts val="0"/>
              </a:spcAft>
              <a:buClr>
                <a:schemeClr val="dk2"/>
              </a:buClr>
              <a:buSzPts val="1800"/>
              <a:buNone/>
              <a:defRPr sz="1800" b="1" i="1"/>
            </a:lvl2pPr>
            <a:lvl3pPr marL="1371600" lvl="2" indent="-228600" algn="l">
              <a:lnSpc>
                <a:spcPct val="90000"/>
              </a:lnSpc>
              <a:spcBef>
                <a:spcPts val="500"/>
              </a:spcBef>
              <a:spcAft>
                <a:spcPts val="0"/>
              </a:spcAft>
              <a:buClr>
                <a:schemeClr val="dk2"/>
              </a:buClr>
              <a:buSzPts val="1800"/>
              <a:buNone/>
              <a:defRPr sz="1800" b="1" i="1"/>
            </a:lvl3pPr>
            <a:lvl4pPr marL="1828800" lvl="3" indent="-228600" algn="l">
              <a:lnSpc>
                <a:spcPct val="90000"/>
              </a:lnSpc>
              <a:spcBef>
                <a:spcPts val="500"/>
              </a:spcBef>
              <a:spcAft>
                <a:spcPts val="0"/>
              </a:spcAft>
              <a:buClr>
                <a:schemeClr val="dk2"/>
              </a:buClr>
              <a:buSzPts val="1800"/>
              <a:buNone/>
              <a:defRPr sz="1800" b="1" i="1"/>
            </a:lvl4pPr>
            <a:lvl5pPr marL="2286000" lvl="4" indent="-228600" algn="l">
              <a:lnSpc>
                <a:spcPct val="90000"/>
              </a:lnSpc>
              <a:spcBef>
                <a:spcPts val="500"/>
              </a:spcBef>
              <a:spcAft>
                <a:spcPts val="0"/>
              </a:spcAft>
              <a:buClr>
                <a:schemeClr val="dk2"/>
              </a:buClr>
              <a:buSzPts val="1800"/>
              <a:buNone/>
              <a:defRPr sz="1800" b="1" i="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
          <p:cNvSpPr txBox="1">
            <a:spLocks noGrp="1"/>
          </p:cNvSpPr>
          <p:nvPr>
            <p:ph type="body" idx="3"/>
          </p:nvPr>
        </p:nvSpPr>
        <p:spPr>
          <a:xfrm>
            <a:off x="1050857" y="4720037"/>
            <a:ext cx="10090287" cy="1101897"/>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2"/>
              </a:buClr>
              <a:buSzPts val="3500"/>
              <a:buNone/>
              <a:defRPr sz="3500" b="0" i="0">
                <a:solidFill>
                  <a:schemeClr val="lt2"/>
                </a:solidFill>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
          <p:cNvSpPr/>
          <p:nvPr/>
        </p:nvSpPr>
        <p:spPr>
          <a:xfrm>
            <a:off x="4879848" y="4453465"/>
            <a:ext cx="2432304" cy="64008"/>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Libre Franklin"/>
              <a:ea typeface="Libre Franklin"/>
              <a:cs typeface="Libre Franklin"/>
              <a:sym typeface="Libre Frankli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anks Layout">
  <p:cSld name="Thanks Layout">
    <p:spTree>
      <p:nvGrpSpPr>
        <p:cNvPr id="1" name="Shape 107"/>
        <p:cNvGrpSpPr/>
        <p:nvPr/>
      </p:nvGrpSpPr>
      <p:grpSpPr>
        <a:xfrm>
          <a:off x="0" y="0"/>
          <a:ext cx="0" cy="0"/>
          <a:chOff x="0" y="0"/>
          <a:chExt cx="0" cy="0"/>
        </a:xfrm>
      </p:grpSpPr>
      <p:sp>
        <p:nvSpPr>
          <p:cNvPr id="108" name="Google Shape;108;p11" descr="View of a lake and mountain range"/>
          <p:cNvSpPr/>
          <p:nvPr/>
        </p:nvSpPr>
        <p:spPr>
          <a:xfrm>
            <a:off x="129540" y="128016"/>
            <a:ext cx="11932920" cy="6601968"/>
          </a:xfrm>
          <a:prstGeom prst="rect">
            <a:avLst/>
          </a:prstGeom>
          <a:blipFill rotWithShape="1">
            <a:blip r:embed="rId2">
              <a:alphaModFix/>
            </a:blip>
            <a:stretch>
              <a:fillRect l="-16" r="-15"/>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09" name="Google Shape;109;p11"/>
          <p:cNvSpPr/>
          <p:nvPr/>
        </p:nvSpPr>
        <p:spPr>
          <a:xfrm>
            <a:off x="129540" y="128016"/>
            <a:ext cx="11932920" cy="6601968"/>
          </a:xfrm>
          <a:prstGeom prst="rect">
            <a:avLst/>
          </a:prstGeom>
          <a:gradFill>
            <a:gsLst>
              <a:gs pos="0">
                <a:srgbClr val="004CB9">
                  <a:alpha val="80000"/>
                </a:srgbClr>
              </a:gs>
              <a:gs pos="99000">
                <a:srgbClr val="005500">
                  <a:alpha val="80000"/>
                </a:srgbClr>
              </a:gs>
              <a:gs pos="100000">
                <a:srgbClr val="005500">
                  <a:alpha val="8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10" name="Google Shape;110;p11"/>
          <p:cNvSpPr txBox="1">
            <a:spLocks noGrp="1"/>
          </p:cNvSpPr>
          <p:nvPr>
            <p:ph type="body" idx="1"/>
          </p:nvPr>
        </p:nvSpPr>
        <p:spPr>
          <a:xfrm>
            <a:off x="3912235" y="4222968"/>
            <a:ext cx="4367531" cy="474519"/>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3500"/>
              <a:buNone/>
              <a:defRPr sz="3500" b="0" i="0">
                <a:solidFill>
                  <a:schemeClr val="lt1"/>
                </a:solidFill>
                <a:latin typeface="Libre Franklin"/>
                <a:ea typeface="Libre Franklin"/>
                <a:cs typeface="Libre Franklin"/>
                <a:sym typeface="Libre Franklin"/>
              </a:defRPr>
            </a:lvl1pPr>
            <a:lvl2pPr marL="914400" lvl="1" indent="-228600" algn="l">
              <a:lnSpc>
                <a:spcPct val="90000"/>
              </a:lnSpc>
              <a:spcBef>
                <a:spcPts val="500"/>
              </a:spcBef>
              <a:spcAft>
                <a:spcPts val="0"/>
              </a:spcAft>
              <a:buClr>
                <a:schemeClr val="dk2"/>
              </a:buClr>
              <a:buSzPts val="1800"/>
              <a:buNone/>
              <a:defRPr sz="1800" b="1" i="1"/>
            </a:lvl2pPr>
            <a:lvl3pPr marL="1371600" lvl="2" indent="-228600" algn="l">
              <a:lnSpc>
                <a:spcPct val="90000"/>
              </a:lnSpc>
              <a:spcBef>
                <a:spcPts val="500"/>
              </a:spcBef>
              <a:spcAft>
                <a:spcPts val="0"/>
              </a:spcAft>
              <a:buClr>
                <a:schemeClr val="dk2"/>
              </a:buClr>
              <a:buSzPts val="1800"/>
              <a:buNone/>
              <a:defRPr sz="1800" b="1" i="1"/>
            </a:lvl3pPr>
            <a:lvl4pPr marL="1828800" lvl="3" indent="-228600" algn="l">
              <a:lnSpc>
                <a:spcPct val="90000"/>
              </a:lnSpc>
              <a:spcBef>
                <a:spcPts val="500"/>
              </a:spcBef>
              <a:spcAft>
                <a:spcPts val="0"/>
              </a:spcAft>
              <a:buClr>
                <a:schemeClr val="dk2"/>
              </a:buClr>
              <a:buSzPts val="1800"/>
              <a:buNone/>
              <a:defRPr sz="1800" b="1" i="1"/>
            </a:lvl4pPr>
            <a:lvl5pPr marL="2286000" lvl="4" indent="-228600" algn="l">
              <a:lnSpc>
                <a:spcPct val="90000"/>
              </a:lnSpc>
              <a:spcBef>
                <a:spcPts val="500"/>
              </a:spcBef>
              <a:spcAft>
                <a:spcPts val="0"/>
              </a:spcAft>
              <a:buClr>
                <a:schemeClr val="dk2"/>
              </a:buClr>
              <a:buSzPts val="1800"/>
              <a:buNone/>
              <a:defRPr sz="1800" b="1" i="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11"/>
          <p:cNvSpPr txBox="1">
            <a:spLocks noGrp="1"/>
          </p:cNvSpPr>
          <p:nvPr>
            <p:ph type="body" idx="2"/>
          </p:nvPr>
        </p:nvSpPr>
        <p:spPr>
          <a:xfrm>
            <a:off x="3912235" y="3927698"/>
            <a:ext cx="4367531" cy="2880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2"/>
              </a:buClr>
              <a:buSzPts val="2000"/>
              <a:buNone/>
              <a:defRPr sz="2000" b="0" i="0">
                <a:solidFill>
                  <a:schemeClr val="lt2"/>
                </a:solidFill>
                <a:latin typeface="Libre Franklin"/>
                <a:ea typeface="Libre Franklin"/>
                <a:cs typeface="Libre Franklin"/>
                <a:sym typeface="Libre Franklin"/>
              </a:defRPr>
            </a:lvl1pPr>
            <a:lvl2pPr marL="914400" lvl="1" indent="-228600" algn="l">
              <a:lnSpc>
                <a:spcPct val="90000"/>
              </a:lnSpc>
              <a:spcBef>
                <a:spcPts val="500"/>
              </a:spcBef>
              <a:spcAft>
                <a:spcPts val="0"/>
              </a:spcAft>
              <a:buClr>
                <a:schemeClr val="dk2"/>
              </a:buClr>
              <a:buSzPts val="1800"/>
              <a:buNone/>
              <a:defRPr sz="1800" b="1" i="1"/>
            </a:lvl2pPr>
            <a:lvl3pPr marL="1371600" lvl="2" indent="-228600" algn="l">
              <a:lnSpc>
                <a:spcPct val="90000"/>
              </a:lnSpc>
              <a:spcBef>
                <a:spcPts val="500"/>
              </a:spcBef>
              <a:spcAft>
                <a:spcPts val="0"/>
              </a:spcAft>
              <a:buClr>
                <a:schemeClr val="dk2"/>
              </a:buClr>
              <a:buSzPts val="1800"/>
              <a:buNone/>
              <a:defRPr sz="1800" b="1" i="1"/>
            </a:lvl3pPr>
            <a:lvl4pPr marL="1828800" lvl="3" indent="-228600" algn="l">
              <a:lnSpc>
                <a:spcPct val="90000"/>
              </a:lnSpc>
              <a:spcBef>
                <a:spcPts val="500"/>
              </a:spcBef>
              <a:spcAft>
                <a:spcPts val="0"/>
              </a:spcAft>
              <a:buClr>
                <a:schemeClr val="dk2"/>
              </a:buClr>
              <a:buSzPts val="1800"/>
              <a:buNone/>
              <a:defRPr sz="1800" b="1" i="1"/>
            </a:lvl4pPr>
            <a:lvl5pPr marL="2286000" lvl="4" indent="-228600" algn="l">
              <a:lnSpc>
                <a:spcPct val="90000"/>
              </a:lnSpc>
              <a:spcBef>
                <a:spcPts val="500"/>
              </a:spcBef>
              <a:spcAft>
                <a:spcPts val="0"/>
              </a:spcAft>
              <a:buClr>
                <a:schemeClr val="dk2"/>
              </a:buClr>
              <a:buSzPts val="1800"/>
              <a:buNone/>
              <a:defRPr sz="1800" b="1" i="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11"/>
          <p:cNvSpPr txBox="1">
            <a:spLocks noGrp="1"/>
          </p:cNvSpPr>
          <p:nvPr>
            <p:ph type="body" idx="3"/>
          </p:nvPr>
        </p:nvSpPr>
        <p:spPr>
          <a:xfrm>
            <a:off x="1050857" y="2655074"/>
            <a:ext cx="10090287" cy="606659"/>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2"/>
              </a:buClr>
              <a:buSzPts val="3500"/>
              <a:buNone/>
              <a:defRPr sz="3500" b="0" i="0">
                <a:solidFill>
                  <a:schemeClr val="lt2"/>
                </a:solidFill>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11"/>
          <p:cNvSpPr txBox="1">
            <a:spLocks noGrp="1"/>
          </p:cNvSpPr>
          <p:nvPr>
            <p:ph type="body" idx="4"/>
          </p:nvPr>
        </p:nvSpPr>
        <p:spPr>
          <a:xfrm>
            <a:off x="3135722" y="5230723"/>
            <a:ext cx="5920556" cy="474519"/>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3500"/>
              <a:buNone/>
              <a:defRPr sz="3500" b="0" i="0">
                <a:solidFill>
                  <a:schemeClr val="lt1"/>
                </a:solidFill>
                <a:latin typeface="Libre Franklin"/>
                <a:ea typeface="Libre Franklin"/>
                <a:cs typeface="Libre Franklin"/>
                <a:sym typeface="Libre Franklin"/>
              </a:defRPr>
            </a:lvl1pPr>
            <a:lvl2pPr marL="914400" lvl="1" indent="-228600" algn="l">
              <a:lnSpc>
                <a:spcPct val="90000"/>
              </a:lnSpc>
              <a:spcBef>
                <a:spcPts val="500"/>
              </a:spcBef>
              <a:spcAft>
                <a:spcPts val="0"/>
              </a:spcAft>
              <a:buClr>
                <a:schemeClr val="dk2"/>
              </a:buClr>
              <a:buSzPts val="1800"/>
              <a:buNone/>
              <a:defRPr sz="1800" b="1" i="1"/>
            </a:lvl2pPr>
            <a:lvl3pPr marL="1371600" lvl="2" indent="-228600" algn="l">
              <a:lnSpc>
                <a:spcPct val="90000"/>
              </a:lnSpc>
              <a:spcBef>
                <a:spcPts val="500"/>
              </a:spcBef>
              <a:spcAft>
                <a:spcPts val="0"/>
              </a:spcAft>
              <a:buClr>
                <a:schemeClr val="dk2"/>
              </a:buClr>
              <a:buSzPts val="1800"/>
              <a:buNone/>
              <a:defRPr sz="1800" b="1" i="1"/>
            </a:lvl3pPr>
            <a:lvl4pPr marL="1828800" lvl="3" indent="-228600" algn="l">
              <a:lnSpc>
                <a:spcPct val="90000"/>
              </a:lnSpc>
              <a:spcBef>
                <a:spcPts val="500"/>
              </a:spcBef>
              <a:spcAft>
                <a:spcPts val="0"/>
              </a:spcAft>
              <a:buClr>
                <a:schemeClr val="dk2"/>
              </a:buClr>
              <a:buSzPts val="1800"/>
              <a:buNone/>
              <a:defRPr sz="1800" b="1" i="1"/>
            </a:lvl4pPr>
            <a:lvl5pPr marL="2286000" lvl="4" indent="-228600" algn="l">
              <a:lnSpc>
                <a:spcPct val="90000"/>
              </a:lnSpc>
              <a:spcBef>
                <a:spcPts val="500"/>
              </a:spcBef>
              <a:spcAft>
                <a:spcPts val="0"/>
              </a:spcAft>
              <a:buClr>
                <a:schemeClr val="dk2"/>
              </a:buClr>
              <a:buSzPts val="1800"/>
              <a:buNone/>
              <a:defRPr sz="1800" b="1" i="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11"/>
          <p:cNvSpPr txBox="1">
            <a:spLocks noGrp="1"/>
          </p:cNvSpPr>
          <p:nvPr>
            <p:ph type="body" idx="5"/>
          </p:nvPr>
        </p:nvSpPr>
        <p:spPr>
          <a:xfrm>
            <a:off x="3912235" y="4929014"/>
            <a:ext cx="4367531" cy="2880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2"/>
              </a:buClr>
              <a:buSzPts val="2000"/>
              <a:buNone/>
              <a:defRPr sz="2000" b="0" i="0">
                <a:solidFill>
                  <a:schemeClr val="lt2"/>
                </a:solidFill>
                <a:latin typeface="Libre Franklin"/>
                <a:ea typeface="Libre Franklin"/>
                <a:cs typeface="Libre Franklin"/>
                <a:sym typeface="Libre Franklin"/>
              </a:defRPr>
            </a:lvl1pPr>
            <a:lvl2pPr marL="914400" lvl="1" indent="-228600" algn="l">
              <a:lnSpc>
                <a:spcPct val="90000"/>
              </a:lnSpc>
              <a:spcBef>
                <a:spcPts val="500"/>
              </a:spcBef>
              <a:spcAft>
                <a:spcPts val="0"/>
              </a:spcAft>
              <a:buClr>
                <a:schemeClr val="dk2"/>
              </a:buClr>
              <a:buSzPts val="1800"/>
              <a:buNone/>
              <a:defRPr sz="1800" b="1" i="1"/>
            </a:lvl2pPr>
            <a:lvl3pPr marL="1371600" lvl="2" indent="-228600" algn="l">
              <a:lnSpc>
                <a:spcPct val="90000"/>
              </a:lnSpc>
              <a:spcBef>
                <a:spcPts val="500"/>
              </a:spcBef>
              <a:spcAft>
                <a:spcPts val="0"/>
              </a:spcAft>
              <a:buClr>
                <a:schemeClr val="dk2"/>
              </a:buClr>
              <a:buSzPts val="1800"/>
              <a:buNone/>
              <a:defRPr sz="1800" b="1" i="1"/>
            </a:lvl3pPr>
            <a:lvl4pPr marL="1828800" lvl="3" indent="-228600" algn="l">
              <a:lnSpc>
                <a:spcPct val="90000"/>
              </a:lnSpc>
              <a:spcBef>
                <a:spcPts val="500"/>
              </a:spcBef>
              <a:spcAft>
                <a:spcPts val="0"/>
              </a:spcAft>
              <a:buClr>
                <a:schemeClr val="dk2"/>
              </a:buClr>
              <a:buSzPts val="1800"/>
              <a:buNone/>
              <a:defRPr sz="1800" b="1" i="1"/>
            </a:lvl4pPr>
            <a:lvl5pPr marL="2286000" lvl="4" indent="-228600" algn="l">
              <a:lnSpc>
                <a:spcPct val="90000"/>
              </a:lnSpc>
              <a:spcBef>
                <a:spcPts val="500"/>
              </a:spcBef>
              <a:spcAft>
                <a:spcPts val="0"/>
              </a:spcAft>
              <a:buClr>
                <a:schemeClr val="dk2"/>
              </a:buClr>
              <a:buSzPts val="1800"/>
              <a:buNone/>
              <a:defRPr sz="1800" b="1" i="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11"/>
          <p:cNvSpPr txBox="1">
            <a:spLocks noGrp="1"/>
          </p:cNvSpPr>
          <p:nvPr>
            <p:ph type="title"/>
          </p:nvPr>
        </p:nvSpPr>
        <p:spPr>
          <a:xfrm>
            <a:off x="1050856" y="993494"/>
            <a:ext cx="10104124" cy="1517356"/>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8000"/>
              <a:buFont typeface="Gill Sans"/>
              <a:buNone/>
              <a:defRPr sz="8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11"/>
          <p:cNvSpPr/>
          <p:nvPr/>
        </p:nvSpPr>
        <p:spPr>
          <a:xfrm>
            <a:off x="3156204" y="2421953"/>
            <a:ext cx="5879592" cy="64008"/>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17"/>
        <p:cNvGrpSpPr/>
        <p:nvPr/>
      </p:nvGrpSpPr>
      <p:grpSpPr>
        <a:xfrm>
          <a:off x="0" y="0"/>
          <a:ext cx="0" cy="0"/>
          <a:chOff x="0" y="0"/>
          <a:chExt cx="0" cy="0"/>
        </a:xfrm>
      </p:grpSpPr>
      <p:sp>
        <p:nvSpPr>
          <p:cNvPr id="118" name="Google Shape;118;p12"/>
          <p:cNvSpPr/>
          <p:nvPr/>
        </p:nvSpPr>
        <p:spPr>
          <a:xfrm>
            <a:off x="11682374" y="6430061"/>
            <a:ext cx="241402" cy="19751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19" name="Google Shape;119;p12" descr="View of a lake and mountain range"/>
          <p:cNvSpPr/>
          <p:nvPr/>
        </p:nvSpPr>
        <p:spPr>
          <a:xfrm>
            <a:off x="129540" y="128016"/>
            <a:ext cx="11932920" cy="6601968"/>
          </a:xfrm>
          <a:prstGeom prst="rect">
            <a:avLst/>
          </a:prstGeom>
          <a:blipFill rotWithShape="1">
            <a:blip r:embed="rId2">
              <a:alphaModFix/>
            </a:blip>
            <a:stretch>
              <a:fillRect l="-16" r="-15"/>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20" name="Google Shape;120;p12"/>
          <p:cNvSpPr/>
          <p:nvPr/>
        </p:nvSpPr>
        <p:spPr>
          <a:xfrm>
            <a:off x="129540" y="3410712"/>
            <a:ext cx="11932920" cy="3319272"/>
          </a:xfrm>
          <a:prstGeom prst="rect">
            <a:avLst/>
          </a:prstGeom>
          <a:gradFill>
            <a:gsLst>
              <a:gs pos="0">
                <a:srgbClr val="004CB9">
                  <a:alpha val="80000"/>
                </a:srgbClr>
              </a:gs>
              <a:gs pos="99000">
                <a:srgbClr val="005500">
                  <a:alpha val="80000"/>
                </a:srgbClr>
              </a:gs>
              <a:gs pos="100000">
                <a:srgbClr val="005500">
                  <a:alpha val="80000"/>
                </a:srgbClr>
              </a:gs>
            </a:gsLst>
            <a:lin ang="168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21" name="Google Shape;121;p12"/>
          <p:cNvSpPr txBox="1">
            <a:spLocks noGrp="1"/>
          </p:cNvSpPr>
          <p:nvPr>
            <p:ph type="title"/>
          </p:nvPr>
        </p:nvSpPr>
        <p:spPr>
          <a:xfrm>
            <a:off x="838200" y="3981036"/>
            <a:ext cx="10515600" cy="78263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5000"/>
              <a:buFont typeface="Gill San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12"/>
          <p:cNvSpPr txBox="1">
            <a:spLocks noGrp="1"/>
          </p:cNvSpPr>
          <p:nvPr>
            <p:ph type="sldNum" idx="12"/>
          </p:nvPr>
        </p:nvSpPr>
        <p:spPr>
          <a:xfrm>
            <a:off x="5821279" y="6118484"/>
            <a:ext cx="54944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600" b="1">
                <a:solidFill>
                  <a:schemeClr val="lt1"/>
                </a:solidFill>
                <a:latin typeface="Libre Franklin"/>
                <a:ea typeface="Libre Franklin"/>
                <a:cs typeface="Libre Franklin"/>
                <a:sym typeface="Libre Franklin"/>
              </a:defRPr>
            </a:lvl1pPr>
            <a:lvl2pPr marL="0" lvl="1" indent="0" algn="ctr">
              <a:spcBef>
                <a:spcPts val="0"/>
              </a:spcBef>
              <a:buNone/>
              <a:defRPr sz="1600" b="1">
                <a:solidFill>
                  <a:schemeClr val="lt1"/>
                </a:solidFill>
                <a:latin typeface="Libre Franklin"/>
                <a:ea typeface="Libre Franklin"/>
                <a:cs typeface="Libre Franklin"/>
                <a:sym typeface="Libre Franklin"/>
              </a:defRPr>
            </a:lvl2pPr>
            <a:lvl3pPr marL="0" lvl="2" indent="0" algn="ctr">
              <a:spcBef>
                <a:spcPts val="0"/>
              </a:spcBef>
              <a:buNone/>
              <a:defRPr sz="1600" b="1">
                <a:solidFill>
                  <a:schemeClr val="lt1"/>
                </a:solidFill>
                <a:latin typeface="Libre Franklin"/>
                <a:ea typeface="Libre Franklin"/>
                <a:cs typeface="Libre Franklin"/>
                <a:sym typeface="Libre Franklin"/>
              </a:defRPr>
            </a:lvl3pPr>
            <a:lvl4pPr marL="0" lvl="3" indent="0" algn="ctr">
              <a:spcBef>
                <a:spcPts val="0"/>
              </a:spcBef>
              <a:buNone/>
              <a:defRPr sz="1600" b="1">
                <a:solidFill>
                  <a:schemeClr val="lt1"/>
                </a:solidFill>
                <a:latin typeface="Libre Franklin"/>
                <a:ea typeface="Libre Franklin"/>
                <a:cs typeface="Libre Franklin"/>
                <a:sym typeface="Libre Franklin"/>
              </a:defRPr>
            </a:lvl4pPr>
            <a:lvl5pPr marL="0" lvl="4" indent="0" algn="ctr">
              <a:spcBef>
                <a:spcPts val="0"/>
              </a:spcBef>
              <a:buNone/>
              <a:defRPr sz="1600" b="1">
                <a:solidFill>
                  <a:schemeClr val="lt1"/>
                </a:solidFill>
                <a:latin typeface="Libre Franklin"/>
                <a:ea typeface="Libre Franklin"/>
                <a:cs typeface="Libre Franklin"/>
                <a:sym typeface="Libre Franklin"/>
              </a:defRPr>
            </a:lvl5pPr>
            <a:lvl6pPr marL="0" lvl="5" indent="0" algn="ctr">
              <a:spcBef>
                <a:spcPts val="0"/>
              </a:spcBef>
              <a:buNone/>
              <a:defRPr sz="1600" b="1">
                <a:solidFill>
                  <a:schemeClr val="lt1"/>
                </a:solidFill>
                <a:latin typeface="Libre Franklin"/>
                <a:ea typeface="Libre Franklin"/>
                <a:cs typeface="Libre Franklin"/>
                <a:sym typeface="Libre Franklin"/>
              </a:defRPr>
            </a:lvl6pPr>
            <a:lvl7pPr marL="0" lvl="6" indent="0" algn="ctr">
              <a:spcBef>
                <a:spcPts val="0"/>
              </a:spcBef>
              <a:buNone/>
              <a:defRPr sz="1600" b="1">
                <a:solidFill>
                  <a:schemeClr val="lt1"/>
                </a:solidFill>
                <a:latin typeface="Libre Franklin"/>
                <a:ea typeface="Libre Franklin"/>
                <a:cs typeface="Libre Franklin"/>
                <a:sym typeface="Libre Franklin"/>
              </a:defRPr>
            </a:lvl7pPr>
            <a:lvl8pPr marL="0" lvl="7" indent="0" algn="ctr">
              <a:spcBef>
                <a:spcPts val="0"/>
              </a:spcBef>
              <a:buNone/>
              <a:defRPr sz="1600" b="1">
                <a:solidFill>
                  <a:schemeClr val="lt1"/>
                </a:solidFill>
                <a:latin typeface="Libre Franklin"/>
                <a:ea typeface="Libre Franklin"/>
                <a:cs typeface="Libre Franklin"/>
                <a:sym typeface="Libre Franklin"/>
              </a:defRPr>
            </a:lvl8pPr>
            <a:lvl9pPr marL="0" lvl="8" indent="0" algn="ctr">
              <a:spcBef>
                <a:spcPts val="0"/>
              </a:spcBef>
              <a:buNone/>
              <a:defRPr sz="1600" b="1">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123" name="Google Shape;123;p12"/>
          <p:cNvSpPr txBox="1">
            <a:spLocks noGrp="1"/>
          </p:cNvSpPr>
          <p:nvPr>
            <p:ph type="dt" idx="10"/>
          </p:nvPr>
        </p:nvSpPr>
        <p:spPr>
          <a:xfrm>
            <a:off x="8610600" y="6118484"/>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2"/>
          <p:cNvSpPr txBox="1">
            <a:spLocks noGrp="1"/>
          </p:cNvSpPr>
          <p:nvPr>
            <p:ph type="ftr" idx="11"/>
          </p:nvPr>
        </p:nvSpPr>
        <p:spPr>
          <a:xfrm>
            <a:off x="838200" y="6118484"/>
            <a:ext cx="33987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2"/>
          <p:cNvSpPr/>
          <p:nvPr/>
        </p:nvSpPr>
        <p:spPr>
          <a:xfrm>
            <a:off x="5908548" y="6114045"/>
            <a:ext cx="374904" cy="374904"/>
          </a:xfrm>
          <a:prstGeom prst="ellipse">
            <a:avLst/>
          </a:prstGeom>
          <a:noFill/>
          <a:ln w="12700" cap="flat" cmpd="sng">
            <a:solidFill>
              <a:schemeClr val="l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26" name="Google Shape;126;p12"/>
          <p:cNvSpPr/>
          <p:nvPr/>
        </p:nvSpPr>
        <p:spPr>
          <a:xfrm>
            <a:off x="4070604" y="4804366"/>
            <a:ext cx="4050792" cy="36576"/>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27" name="Google Shape;127;p12"/>
          <p:cNvSpPr txBox="1">
            <a:spLocks noGrp="1"/>
          </p:cNvSpPr>
          <p:nvPr>
            <p:ph type="body" idx="1"/>
          </p:nvPr>
        </p:nvSpPr>
        <p:spPr>
          <a:xfrm>
            <a:off x="831850" y="4942478"/>
            <a:ext cx="10515600" cy="45908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2"/>
              </a:buClr>
              <a:buSzPts val="2300"/>
              <a:buFont typeface="Arial"/>
              <a:buNone/>
              <a:defRPr sz="2300">
                <a:solidFill>
                  <a:schemeClr val="lt2"/>
                </a:solidFill>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hart Layout">
  <p:cSld name="Chart Layout">
    <p:spTree>
      <p:nvGrpSpPr>
        <p:cNvPr id="1" name="Shape 128"/>
        <p:cNvGrpSpPr/>
        <p:nvPr/>
      </p:nvGrpSpPr>
      <p:grpSpPr>
        <a:xfrm>
          <a:off x="0" y="0"/>
          <a:ext cx="0" cy="0"/>
          <a:chOff x="0" y="0"/>
          <a:chExt cx="0" cy="0"/>
        </a:xfrm>
      </p:grpSpPr>
      <p:sp>
        <p:nvSpPr>
          <p:cNvPr id="129" name="Google Shape;129;p13" descr="Unpaved road lined with trees, mountain side drive"/>
          <p:cNvSpPr/>
          <p:nvPr/>
        </p:nvSpPr>
        <p:spPr>
          <a:xfrm>
            <a:off x="129540" y="128016"/>
            <a:ext cx="11932920" cy="6601968"/>
          </a:xfrm>
          <a:prstGeom prst="rect">
            <a:avLst/>
          </a:prstGeom>
          <a:blipFill rotWithShape="1">
            <a:blip r:embed="rId2">
              <a:alphaModFix/>
            </a:blip>
            <a:stretch>
              <a:fillRect l="-16" r="-15"/>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30" name="Google Shape;130;p13"/>
          <p:cNvSpPr/>
          <p:nvPr/>
        </p:nvSpPr>
        <p:spPr>
          <a:xfrm>
            <a:off x="129540" y="128016"/>
            <a:ext cx="11932920" cy="6601968"/>
          </a:xfrm>
          <a:prstGeom prst="rect">
            <a:avLst/>
          </a:prstGeom>
          <a:gradFill>
            <a:gsLst>
              <a:gs pos="0">
                <a:srgbClr val="004CB9">
                  <a:alpha val="80000"/>
                </a:srgbClr>
              </a:gs>
              <a:gs pos="100000">
                <a:srgbClr val="005500">
                  <a:alpha val="8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31" name="Google Shape;131;p13"/>
          <p:cNvSpPr txBox="1">
            <a:spLocks noGrp="1"/>
          </p:cNvSpPr>
          <p:nvPr>
            <p:ph type="sldNum" idx="12"/>
          </p:nvPr>
        </p:nvSpPr>
        <p:spPr>
          <a:xfrm>
            <a:off x="5821279" y="6118484"/>
            <a:ext cx="54944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132" name="Google Shape;132;p13"/>
          <p:cNvSpPr txBox="1">
            <a:spLocks noGrp="1"/>
          </p:cNvSpPr>
          <p:nvPr>
            <p:ph type="dt" idx="10"/>
          </p:nvPr>
        </p:nvSpPr>
        <p:spPr>
          <a:xfrm>
            <a:off x="8610600" y="6118484"/>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3"/>
          <p:cNvSpPr txBox="1">
            <a:spLocks noGrp="1"/>
          </p:cNvSpPr>
          <p:nvPr>
            <p:ph type="ftr" idx="11"/>
          </p:nvPr>
        </p:nvSpPr>
        <p:spPr>
          <a:xfrm>
            <a:off x="838200" y="6118484"/>
            <a:ext cx="33987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13"/>
          <p:cNvSpPr txBox="1">
            <a:spLocks noGrp="1"/>
          </p:cNvSpPr>
          <p:nvPr>
            <p:ph type="body" idx="1"/>
          </p:nvPr>
        </p:nvSpPr>
        <p:spPr>
          <a:xfrm>
            <a:off x="841248" y="3359239"/>
            <a:ext cx="4357688" cy="225257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1000"/>
              </a:spcBef>
              <a:spcAft>
                <a:spcPts val="0"/>
              </a:spcAft>
              <a:buClr>
                <a:schemeClr val="lt2"/>
              </a:buClr>
              <a:buSzPts val="2300"/>
              <a:buNone/>
              <a:defRPr sz="2300" b="0" i="0">
                <a:solidFill>
                  <a:schemeClr val="lt2"/>
                </a:solidFill>
              </a:defRPr>
            </a:lvl1pPr>
            <a:lvl2pPr marL="914400" lvl="1" indent="-228600" algn="l">
              <a:lnSpc>
                <a:spcPct val="90000"/>
              </a:lnSpc>
              <a:spcBef>
                <a:spcPts val="500"/>
              </a:spcBef>
              <a:spcAft>
                <a:spcPts val="0"/>
              </a:spcAft>
              <a:buClr>
                <a:schemeClr val="dk2"/>
              </a:buClr>
              <a:buSzPts val="1800"/>
              <a:buNone/>
              <a:defRPr sz="1800" b="1" i="1"/>
            </a:lvl2pPr>
            <a:lvl3pPr marL="1371600" lvl="2" indent="-228600" algn="l">
              <a:lnSpc>
                <a:spcPct val="90000"/>
              </a:lnSpc>
              <a:spcBef>
                <a:spcPts val="500"/>
              </a:spcBef>
              <a:spcAft>
                <a:spcPts val="0"/>
              </a:spcAft>
              <a:buClr>
                <a:schemeClr val="dk2"/>
              </a:buClr>
              <a:buSzPts val="1800"/>
              <a:buNone/>
              <a:defRPr sz="1800" b="1" i="1"/>
            </a:lvl3pPr>
            <a:lvl4pPr marL="1828800" lvl="3" indent="-228600" algn="l">
              <a:lnSpc>
                <a:spcPct val="90000"/>
              </a:lnSpc>
              <a:spcBef>
                <a:spcPts val="500"/>
              </a:spcBef>
              <a:spcAft>
                <a:spcPts val="0"/>
              </a:spcAft>
              <a:buClr>
                <a:schemeClr val="dk2"/>
              </a:buClr>
              <a:buSzPts val="1800"/>
              <a:buNone/>
              <a:defRPr sz="1800" b="1" i="1"/>
            </a:lvl4pPr>
            <a:lvl5pPr marL="2286000" lvl="4" indent="-228600" algn="l">
              <a:lnSpc>
                <a:spcPct val="90000"/>
              </a:lnSpc>
              <a:spcBef>
                <a:spcPts val="500"/>
              </a:spcBef>
              <a:spcAft>
                <a:spcPts val="0"/>
              </a:spcAft>
              <a:buClr>
                <a:schemeClr val="dk2"/>
              </a:buClr>
              <a:buSzPts val="1800"/>
              <a:buNone/>
              <a:defRPr sz="1800" b="1" i="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13"/>
          <p:cNvSpPr txBox="1">
            <a:spLocks noGrp="1"/>
          </p:cNvSpPr>
          <p:nvPr>
            <p:ph type="title"/>
          </p:nvPr>
        </p:nvSpPr>
        <p:spPr>
          <a:xfrm>
            <a:off x="841248" y="2081624"/>
            <a:ext cx="4357688" cy="1325563"/>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lt1"/>
              </a:buClr>
              <a:buSzPts val="5000"/>
              <a:buFont typeface="Gill San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13"/>
          <p:cNvSpPr/>
          <p:nvPr/>
        </p:nvSpPr>
        <p:spPr>
          <a:xfrm>
            <a:off x="5908548" y="6114045"/>
            <a:ext cx="374904" cy="374904"/>
          </a:xfrm>
          <a:prstGeom prst="ellipse">
            <a:avLst/>
          </a:prstGeom>
          <a:noFill/>
          <a:ln w="12700" cap="flat" cmpd="sng">
            <a:solidFill>
              <a:schemeClr val="l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37" name="Google Shape;137;p13"/>
          <p:cNvSpPr/>
          <p:nvPr/>
        </p:nvSpPr>
        <p:spPr>
          <a:xfrm>
            <a:off x="911877" y="3191969"/>
            <a:ext cx="3968496" cy="36576"/>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38" name="Google Shape;138;p13"/>
          <p:cNvSpPr>
            <a:spLocks noGrp="1"/>
          </p:cNvSpPr>
          <p:nvPr>
            <p:ph type="chart" idx="2"/>
          </p:nvPr>
        </p:nvSpPr>
        <p:spPr>
          <a:xfrm>
            <a:off x="6981371" y="1246188"/>
            <a:ext cx="4284663" cy="4365625"/>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rgbClr val="7F7F7F"/>
              </a:buClr>
              <a:buSzPts val="1600"/>
              <a:buFont typeface="Arial"/>
              <a:buNone/>
              <a:defRPr sz="1600" b="0" i="0" u="none" strike="noStrike" cap="none">
                <a:solidFill>
                  <a:srgbClr val="7F7F7F"/>
                </a:solidFill>
                <a:latin typeface="Libre Franklin"/>
                <a:ea typeface="Libre Franklin"/>
                <a:cs typeface="Libre Franklin"/>
                <a:sym typeface="Libre Franklin"/>
              </a:defRPr>
            </a:lvl1pPr>
            <a:lvl2pPr marR="0" lvl="1"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Libre Franklin"/>
                <a:ea typeface="Libre Franklin"/>
                <a:cs typeface="Libre Franklin"/>
                <a:sym typeface="Libre Franklin"/>
              </a:defRPr>
            </a:lvl2pPr>
            <a:lvl3pPr marR="0" lvl="2"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Libre Franklin"/>
                <a:ea typeface="Libre Franklin"/>
                <a:cs typeface="Libre Franklin"/>
                <a:sym typeface="Libre Franklin"/>
              </a:defRPr>
            </a:lvl3pPr>
            <a:lvl4pPr marR="0" lvl="3"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Libre Franklin"/>
                <a:ea typeface="Libre Franklin"/>
                <a:cs typeface="Libre Franklin"/>
                <a:sym typeface="Libre Franklin"/>
              </a:defRPr>
            </a:lvl4pPr>
            <a:lvl5pPr marR="0" lvl="4"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Libre Franklin"/>
                <a:ea typeface="Libre Franklin"/>
                <a:cs typeface="Libre Franklin"/>
                <a:sym typeface="Libre Frankli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 and Title Slide">
  <p:cSld name="Image and Title Slide">
    <p:spTree>
      <p:nvGrpSpPr>
        <p:cNvPr id="1" name="Shape 139"/>
        <p:cNvGrpSpPr/>
        <p:nvPr/>
      </p:nvGrpSpPr>
      <p:grpSpPr>
        <a:xfrm>
          <a:off x="0" y="0"/>
          <a:ext cx="0" cy="0"/>
          <a:chOff x="0" y="0"/>
          <a:chExt cx="0" cy="0"/>
        </a:xfrm>
      </p:grpSpPr>
      <p:sp>
        <p:nvSpPr>
          <p:cNvPr id="140" name="Google Shape;140;p14"/>
          <p:cNvSpPr/>
          <p:nvPr/>
        </p:nvSpPr>
        <p:spPr>
          <a:xfrm>
            <a:off x="11645798" y="6386170"/>
            <a:ext cx="307239" cy="34381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41" name="Google Shape;141;p14" descr="View of a lake and mountain range"/>
          <p:cNvSpPr/>
          <p:nvPr/>
        </p:nvSpPr>
        <p:spPr>
          <a:xfrm>
            <a:off x="129540" y="128016"/>
            <a:ext cx="11932920" cy="6601968"/>
          </a:xfrm>
          <a:prstGeom prst="rect">
            <a:avLst/>
          </a:prstGeom>
          <a:blipFill rotWithShape="1">
            <a:blip r:embed="rId2">
              <a:alphaModFix/>
            </a:blip>
            <a:stretch>
              <a:fillRect l="-16" r="-15"/>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42" name="Google Shape;142;p14"/>
          <p:cNvSpPr/>
          <p:nvPr/>
        </p:nvSpPr>
        <p:spPr>
          <a:xfrm>
            <a:off x="129540" y="128016"/>
            <a:ext cx="11932920" cy="2368296"/>
          </a:xfrm>
          <a:prstGeom prst="rect">
            <a:avLst/>
          </a:prstGeom>
          <a:gradFill>
            <a:gsLst>
              <a:gs pos="0">
                <a:srgbClr val="004CB9">
                  <a:alpha val="80000"/>
                </a:srgbClr>
              </a:gs>
              <a:gs pos="100000">
                <a:srgbClr val="005500">
                  <a:alpha val="80000"/>
                </a:srgbClr>
              </a:gs>
            </a:gsLst>
            <a:lin ang="168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43" name="Google Shape;143;p14"/>
          <p:cNvSpPr txBox="1">
            <a:spLocks noGrp="1"/>
          </p:cNvSpPr>
          <p:nvPr>
            <p:ph type="sldNum" idx="12"/>
          </p:nvPr>
        </p:nvSpPr>
        <p:spPr>
          <a:xfrm>
            <a:off x="5821279" y="6118484"/>
            <a:ext cx="54944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144" name="Google Shape;144;p14"/>
          <p:cNvSpPr txBox="1">
            <a:spLocks noGrp="1"/>
          </p:cNvSpPr>
          <p:nvPr>
            <p:ph type="dt" idx="10"/>
          </p:nvPr>
        </p:nvSpPr>
        <p:spPr>
          <a:xfrm>
            <a:off x="8610600" y="6118484"/>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14"/>
          <p:cNvSpPr txBox="1">
            <a:spLocks noGrp="1"/>
          </p:cNvSpPr>
          <p:nvPr>
            <p:ph type="ftr" idx="11"/>
          </p:nvPr>
        </p:nvSpPr>
        <p:spPr>
          <a:xfrm>
            <a:off x="838200" y="6118484"/>
            <a:ext cx="33987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14"/>
          <p:cNvSpPr/>
          <p:nvPr/>
        </p:nvSpPr>
        <p:spPr>
          <a:xfrm>
            <a:off x="5908548" y="6114045"/>
            <a:ext cx="374904" cy="374904"/>
          </a:xfrm>
          <a:prstGeom prst="ellipse">
            <a:avLst/>
          </a:prstGeom>
          <a:noFill/>
          <a:ln w="12700" cap="flat" cmpd="sng">
            <a:solidFill>
              <a:schemeClr val="l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47" name="Google Shape;147;p14"/>
          <p:cNvSpPr txBox="1">
            <a:spLocks noGrp="1"/>
          </p:cNvSpPr>
          <p:nvPr>
            <p:ph type="body" idx="1"/>
          </p:nvPr>
        </p:nvSpPr>
        <p:spPr>
          <a:xfrm>
            <a:off x="838201" y="1835244"/>
            <a:ext cx="10515599" cy="629105"/>
          </a:xfrm>
          <a:prstGeom prst="rect">
            <a:avLst/>
          </a:prstGeom>
          <a:noFill/>
          <a:ln>
            <a:noFill/>
          </a:ln>
        </p:spPr>
        <p:txBody>
          <a:bodyPr spcFirstLastPara="1" wrap="square" lIns="0" tIns="45700" rIns="0" bIns="45700" anchor="t" anchorCtr="0">
            <a:noAutofit/>
          </a:bodyPr>
          <a:lstStyle>
            <a:lvl1pPr marL="457200" lvl="0" indent="-228600" algn="ctr">
              <a:lnSpc>
                <a:spcPct val="90000"/>
              </a:lnSpc>
              <a:spcBef>
                <a:spcPts val="1000"/>
              </a:spcBef>
              <a:spcAft>
                <a:spcPts val="0"/>
              </a:spcAft>
              <a:buClr>
                <a:schemeClr val="lt2"/>
              </a:buClr>
              <a:buSzPts val="2300"/>
              <a:buNone/>
              <a:defRPr sz="2300" b="0" i="0">
                <a:solidFill>
                  <a:schemeClr val="lt2"/>
                </a:solidFill>
              </a:defRPr>
            </a:lvl1pPr>
            <a:lvl2pPr marL="914400" lvl="1" indent="-228600" algn="l">
              <a:lnSpc>
                <a:spcPct val="90000"/>
              </a:lnSpc>
              <a:spcBef>
                <a:spcPts val="500"/>
              </a:spcBef>
              <a:spcAft>
                <a:spcPts val="0"/>
              </a:spcAft>
              <a:buClr>
                <a:schemeClr val="dk2"/>
              </a:buClr>
              <a:buSzPts val="1800"/>
              <a:buNone/>
              <a:defRPr sz="1800" b="1" i="1"/>
            </a:lvl2pPr>
            <a:lvl3pPr marL="1371600" lvl="2" indent="-228600" algn="l">
              <a:lnSpc>
                <a:spcPct val="90000"/>
              </a:lnSpc>
              <a:spcBef>
                <a:spcPts val="500"/>
              </a:spcBef>
              <a:spcAft>
                <a:spcPts val="0"/>
              </a:spcAft>
              <a:buClr>
                <a:schemeClr val="dk2"/>
              </a:buClr>
              <a:buSzPts val="1800"/>
              <a:buNone/>
              <a:defRPr sz="1800" b="1" i="1"/>
            </a:lvl3pPr>
            <a:lvl4pPr marL="1828800" lvl="3" indent="-228600" algn="l">
              <a:lnSpc>
                <a:spcPct val="90000"/>
              </a:lnSpc>
              <a:spcBef>
                <a:spcPts val="500"/>
              </a:spcBef>
              <a:spcAft>
                <a:spcPts val="0"/>
              </a:spcAft>
              <a:buClr>
                <a:schemeClr val="dk2"/>
              </a:buClr>
              <a:buSzPts val="1800"/>
              <a:buNone/>
              <a:defRPr sz="1800" b="1" i="1"/>
            </a:lvl4pPr>
            <a:lvl5pPr marL="2286000" lvl="4" indent="-228600" algn="l">
              <a:lnSpc>
                <a:spcPct val="90000"/>
              </a:lnSpc>
              <a:spcBef>
                <a:spcPts val="500"/>
              </a:spcBef>
              <a:spcAft>
                <a:spcPts val="0"/>
              </a:spcAft>
              <a:buClr>
                <a:schemeClr val="dk2"/>
              </a:buClr>
              <a:buSzPts val="1800"/>
              <a:buNone/>
              <a:defRPr sz="1800" b="1" i="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14"/>
          <p:cNvSpPr txBox="1">
            <a:spLocks noGrp="1"/>
          </p:cNvSpPr>
          <p:nvPr>
            <p:ph type="title"/>
          </p:nvPr>
        </p:nvSpPr>
        <p:spPr>
          <a:xfrm>
            <a:off x="838200" y="557629"/>
            <a:ext cx="10515600" cy="1325563"/>
          </a:xfrm>
          <a:prstGeom prst="rect">
            <a:avLst/>
          </a:prstGeom>
          <a:noFill/>
          <a:ln>
            <a:noFill/>
          </a:ln>
        </p:spPr>
        <p:txBody>
          <a:bodyPr spcFirstLastPara="1" wrap="square" lIns="0" tIns="45700" rIns="0" bIns="45700" anchor="ctr" anchorCtr="0">
            <a:normAutofit/>
          </a:bodyPr>
          <a:lstStyle>
            <a:lvl1pPr lvl="0" algn="ctr">
              <a:lnSpc>
                <a:spcPct val="90000"/>
              </a:lnSpc>
              <a:spcBef>
                <a:spcPts val="0"/>
              </a:spcBef>
              <a:spcAft>
                <a:spcPts val="0"/>
              </a:spcAft>
              <a:buClr>
                <a:schemeClr val="lt1"/>
              </a:buClr>
              <a:buSzPts val="5000"/>
              <a:buFont typeface="Gill San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14"/>
          <p:cNvSpPr/>
          <p:nvPr/>
        </p:nvSpPr>
        <p:spPr>
          <a:xfrm>
            <a:off x="3759708" y="1667974"/>
            <a:ext cx="4672584" cy="36576"/>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edia Layout">
  <p:cSld name="Media Layout">
    <p:spTree>
      <p:nvGrpSpPr>
        <p:cNvPr id="1" name="Shape 150"/>
        <p:cNvGrpSpPr/>
        <p:nvPr/>
      </p:nvGrpSpPr>
      <p:grpSpPr>
        <a:xfrm>
          <a:off x="0" y="0"/>
          <a:ext cx="0" cy="0"/>
          <a:chOff x="0" y="0"/>
          <a:chExt cx="0" cy="0"/>
        </a:xfrm>
      </p:grpSpPr>
      <p:sp>
        <p:nvSpPr>
          <p:cNvPr id="151" name="Google Shape;151;p15" descr="Unpaved road lined with trees, mountain side drive"/>
          <p:cNvSpPr/>
          <p:nvPr/>
        </p:nvSpPr>
        <p:spPr>
          <a:xfrm>
            <a:off x="129540" y="128016"/>
            <a:ext cx="11932920" cy="6601968"/>
          </a:xfrm>
          <a:prstGeom prst="rect">
            <a:avLst/>
          </a:prstGeom>
          <a:blipFill rotWithShape="1">
            <a:blip r:embed="rId2">
              <a:alphaModFix/>
            </a:blip>
            <a:stretch>
              <a:fillRect l="-16" r="-15"/>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52" name="Google Shape;152;p15"/>
          <p:cNvSpPr/>
          <p:nvPr/>
        </p:nvSpPr>
        <p:spPr>
          <a:xfrm>
            <a:off x="129540" y="128016"/>
            <a:ext cx="11932920" cy="6601968"/>
          </a:xfrm>
          <a:prstGeom prst="rect">
            <a:avLst/>
          </a:prstGeom>
          <a:gradFill>
            <a:gsLst>
              <a:gs pos="0">
                <a:srgbClr val="004CB9">
                  <a:alpha val="80000"/>
                </a:srgbClr>
              </a:gs>
              <a:gs pos="100000">
                <a:srgbClr val="005500">
                  <a:alpha val="8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53" name="Google Shape;153;p15"/>
          <p:cNvSpPr txBox="1">
            <a:spLocks noGrp="1"/>
          </p:cNvSpPr>
          <p:nvPr>
            <p:ph type="sldNum" idx="12"/>
          </p:nvPr>
        </p:nvSpPr>
        <p:spPr>
          <a:xfrm>
            <a:off x="5821279" y="6118484"/>
            <a:ext cx="54944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154" name="Google Shape;154;p15"/>
          <p:cNvSpPr txBox="1">
            <a:spLocks noGrp="1"/>
          </p:cNvSpPr>
          <p:nvPr>
            <p:ph type="dt" idx="10"/>
          </p:nvPr>
        </p:nvSpPr>
        <p:spPr>
          <a:xfrm>
            <a:off x="8610600" y="6118484"/>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15"/>
          <p:cNvSpPr txBox="1">
            <a:spLocks noGrp="1"/>
          </p:cNvSpPr>
          <p:nvPr>
            <p:ph type="ftr" idx="11"/>
          </p:nvPr>
        </p:nvSpPr>
        <p:spPr>
          <a:xfrm>
            <a:off x="838200" y="6118484"/>
            <a:ext cx="33987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15"/>
          <p:cNvSpPr txBox="1">
            <a:spLocks noGrp="1"/>
          </p:cNvSpPr>
          <p:nvPr>
            <p:ph type="title"/>
          </p:nvPr>
        </p:nvSpPr>
        <p:spPr>
          <a:xfrm>
            <a:off x="838200" y="268873"/>
            <a:ext cx="10515600" cy="1325563"/>
          </a:xfrm>
          <a:prstGeom prst="rect">
            <a:avLst/>
          </a:prstGeom>
          <a:noFill/>
          <a:ln>
            <a:noFill/>
          </a:ln>
        </p:spPr>
        <p:txBody>
          <a:bodyPr spcFirstLastPara="1" wrap="square" lIns="0" tIns="45700" rIns="0" bIns="45700" anchor="ctr" anchorCtr="0">
            <a:normAutofit/>
          </a:bodyPr>
          <a:lstStyle>
            <a:lvl1pPr lvl="0" algn="ctr">
              <a:lnSpc>
                <a:spcPct val="90000"/>
              </a:lnSpc>
              <a:spcBef>
                <a:spcPts val="0"/>
              </a:spcBef>
              <a:spcAft>
                <a:spcPts val="0"/>
              </a:spcAft>
              <a:buClr>
                <a:schemeClr val="lt1"/>
              </a:buClr>
              <a:buSzPts val="5000"/>
              <a:buFont typeface="Gill San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15"/>
          <p:cNvSpPr/>
          <p:nvPr/>
        </p:nvSpPr>
        <p:spPr>
          <a:xfrm>
            <a:off x="5908548" y="6114045"/>
            <a:ext cx="374904" cy="374904"/>
          </a:xfrm>
          <a:prstGeom prst="ellipse">
            <a:avLst/>
          </a:prstGeom>
          <a:noFill/>
          <a:ln w="12700" cap="flat" cmpd="sng">
            <a:solidFill>
              <a:schemeClr val="l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58" name="Google Shape;158;p15"/>
          <p:cNvSpPr>
            <a:spLocks noGrp="1"/>
          </p:cNvSpPr>
          <p:nvPr>
            <p:ph type="media" idx="2"/>
          </p:nvPr>
        </p:nvSpPr>
        <p:spPr>
          <a:xfrm>
            <a:off x="1395984" y="1497770"/>
            <a:ext cx="9400032" cy="4215384"/>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2"/>
              </a:buClr>
              <a:buSzPts val="1400"/>
              <a:buFont typeface="Arial"/>
              <a:buNone/>
              <a:defRPr sz="1400" b="0" i="0" u="none" strike="noStrike" cap="none">
                <a:solidFill>
                  <a:schemeClr val="dk2"/>
                </a:solidFill>
                <a:latin typeface="Libre Franklin"/>
                <a:ea typeface="Libre Franklin"/>
                <a:cs typeface="Libre Franklin"/>
                <a:sym typeface="Libre Franklin"/>
              </a:defRPr>
            </a:lvl1pPr>
            <a:lvl2pPr marR="0" lvl="1"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Libre Franklin"/>
                <a:ea typeface="Libre Franklin"/>
                <a:cs typeface="Libre Franklin"/>
                <a:sym typeface="Libre Franklin"/>
              </a:defRPr>
            </a:lvl2pPr>
            <a:lvl3pPr marR="0" lvl="2"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Libre Franklin"/>
                <a:ea typeface="Libre Franklin"/>
                <a:cs typeface="Libre Franklin"/>
                <a:sym typeface="Libre Franklin"/>
              </a:defRPr>
            </a:lvl3pPr>
            <a:lvl4pPr marR="0" lvl="3"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Libre Franklin"/>
                <a:ea typeface="Libre Franklin"/>
                <a:cs typeface="Libre Franklin"/>
                <a:sym typeface="Libre Franklin"/>
              </a:defRPr>
            </a:lvl4pPr>
            <a:lvl5pPr marR="0" lvl="4"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Libre Franklin"/>
                <a:ea typeface="Libre Franklin"/>
                <a:cs typeface="Libre Franklin"/>
                <a:sym typeface="Libre Frankli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9"/>
        <p:cNvGrpSpPr/>
        <p:nvPr/>
      </p:nvGrpSpPr>
      <p:grpSpPr>
        <a:xfrm>
          <a:off x="0" y="0"/>
          <a:ext cx="0" cy="0"/>
          <a:chOff x="0" y="0"/>
          <a:chExt cx="0" cy="0"/>
        </a:xfrm>
      </p:grpSpPr>
      <p:sp>
        <p:nvSpPr>
          <p:cNvPr id="160" name="Google Shape;160;p16" descr="View of a mountain range"/>
          <p:cNvSpPr/>
          <p:nvPr/>
        </p:nvSpPr>
        <p:spPr>
          <a:xfrm>
            <a:off x="129540" y="128016"/>
            <a:ext cx="11932920" cy="6601968"/>
          </a:xfrm>
          <a:prstGeom prst="rect">
            <a:avLst/>
          </a:prstGeom>
          <a:blipFill rotWithShape="1">
            <a:blip r:embed="rId2">
              <a:alphaModFix/>
            </a:blip>
            <a:stretch>
              <a:fillRect l="-16" r="-15"/>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61" name="Google Shape;161;p16"/>
          <p:cNvSpPr/>
          <p:nvPr/>
        </p:nvSpPr>
        <p:spPr>
          <a:xfrm>
            <a:off x="129540" y="128016"/>
            <a:ext cx="11932920" cy="6601968"/>
          </a:xfrm>
          <a:prstGeom prst="rect">
            <a:avLst/>
          </a:prstGeom>
          <a:gradFill>
            <a:gsLst>
              <a:gs pos="0">
                <a:srgbClr val="004CB9">
                  <a:alpha val="69803"/>
                </a:srgbClr>
              </a:gs>
              <a:gs pos="100000">
                <a:srgbClr val="005500">
                  <a:alpha val="6980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62" name="Google Shape;162;p16"/>
          <p:cNvSpPr txBox="1">
            <a:spLocks noGrp="1"/>
          </p:cNvSpPr>
          <p:nvPr>
            <p:ph type="title"/>
          </p:nvPr>
        </p:nvSpPr>
        <p:spPr>
          <a:xfrm>
            <a:off x="1037021" y="2107415"/>
            <a:ext cx="10117959" cy="2281355"/>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8000"/>
              <a:buFont typeface="Gill Sans"/>
              <a:buNone/>
              <a:defRPr sz="8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16"/>
          <p:cNvSpPr/>
          <p:nvPr/>
        </p:nvSpPr>
        <p:spPr>
          <a:xfrm>
            <a:off x="4879848" y="4453465"/>
            <a:ext cx="2432304" cy="64008"/>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64" name="Google Shape;164;p16"/>
          <p:cNvSpPr txBox="1">
            <a:spLocks noGrp="1"/>
          </p:cNvSpPr>
          <p:nvPr>
            <p:ph type="subTitle" idx="1"/>
          </p:nvPr>
        </p:nvSpPr>
        <p:spPr>
          <a:xfrm>
            <a:off x="1037021" y="4720036"/>
            <a:ext cx="10117959" cy="1101898"/>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2"/>
              </a:buClr>
              <a:buSzPts val="3500"/>
              <a:buNone/>
              <a:defRPr sz="3500" b="0" i="0">
                <a:solidFill>
                  <a:schemeClr val="lt2"/>
                </a:solidFill>
              </a:defRPr>
            </a:lvl1pPr>
            <a:lvl2pPr lvl="1" algn="l">
              <a:lnSpc>
                <a:spcPct val="90000"/>
              </a:lnSpc>
              <a:spcBef>
                <a:spcPts val="500"/>
              </a:spcBef>
              <a:spcAft>
                <a:spcPts val="0"/>
              </a:spcAft>
              <a:buClr>
                <a:schemeClr val="dk2"/>
              </a:buClr>
              <a:buSzPts val="1800"/>
              <a:buChar char="•"/>
              <a:defRPr/>
            </a:lvl2pPr>
            <a:lvl3pPr lvl="2" algn="l">
              <a:lnSpc>
                <a:spcPct val="90000"/>
              </a:lnSpc>
              <a:spcBef>
                <a:spcPts val="500"/>
              </a:spcBef>
              <a:spcAft>
                <a:spcPts val="0"/>
              </a:spcAft>
              <a:buClr>
                <a:schemeClr val="dk2"/>
              </a:buClr>
              <a:buSzPts val="1800"/>
              <a:buChar char="•"/>
              <a:defRPr/>
            </a:lvl3pPr>
            <a:lvl4pPr lvl="3" algn="l">
              <a:lnSpc>
                <a:spcPct val="90000"/>
              </a:lnSpc>
              <a:spcBef>
                <a:spcPts val="500"/>
              </a:spcBef>
              <a:spcAft>
                <a:spcPts val="0"/>
              </a:spcAft>
              <a:buClr>
                <a:schemeClr val="dk2"/>
              </a:buClr>
              <a:buSzPts val="1800"/>
              <a:buChar char="•"/>
              <a:defRPr/>
            </a:lvl4pPr>
            <a:lvl5pPr lvl="4" algn="l">
              <a:lnSpc>
                <a:spcPct val="90000"/>
              </a:lnSpc>
              <a:spcBef>
                <a:spcPts val="500"/>
              </a:spcBef>
              <a:spcAft>
                <a:spcPts val="0"/>
              </a:spcAft>
              <a:buClr>
                <a:schemeClr val="dk2"/>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65"/>
        <p:cNvGrpSpPr/>
        <p:nvPr/>
      </p:nvGrpSpPr>
      <p:grpSpPr>
        <a:xfrm>
          <a:off x="0" y="0"/>
          <a:ext cx="0" cy="0"/>
          <a:chOff x="0" y="0"/>
          <a:chExt cx="0" cy="0"/>
        </a:xfrm>
      </p:grpSpPr>
      <p:sp>
        <p:nvSpPr>
          <p:cNvPr id="166" name="Google Shape;166;p17" descr="View of a lake and mountain range"/>
          <p:cNvSpPr/>
          <p:nvPr/>
        </p:nvSpPr>
        <p:spPr>
          <a:xfrm>
            <a:off x="129540" y="128016"/>
            <a:ext cx="11932920" cy="6601968"/>
          </a:xfrm>
          <a:prstGeom prst="rect">
            <a:avLst/>
          </a:prstGeom>
          <a:blipFill rotWithShape="1">
            <a:blip r:embed="rId2">
              <a:alphaModFix/>
            </a:blip>
            <a:stretch>
              <a:fillRect l="-16" r="-15"/>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67" name="Google Shape;167;p17"/>
          <p:cNvSpPr/>
          <p:nvPr/>
        </p:nvSpPr>
        <p:spPr>
          <a:xfrm>
            <a:off x="129539" y="128016"/>
            <a:ext cx="11932919" cy="6601968"/>
          </a:xfrm>
          <a:prstGeom prst="rect">
            <a:avLst/>
          </a:prstGeom>
          <a:gradFill>
            <a:gsLst>
              <a:gs pos="0">
                <a:srgbClr val="004CB9">
                  <a:alpha val="80000"/>
                </a:srgbClr>
              </a:gs>
              <a:gs pos="100000">
                <a:srgbClr val="005500">
                  <a:alpha val="80000"/>
                </a:srgbClr>
              </a:gs>
            </a:gsLst>
            <a:lin ang="168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68" name="Google Shape;168;p17"/>
          <p:cNvSpPr txBox="1">
            <a:spLocks noGrp="1"/>
          </p:cNvSpPr>
          <p:nvPr>
            <p:ph type="sldNum" idx="12"/>
          </p:nvPr>
        </p:nvSpPr>
        <p:spPr>
          <a:xfrm>
            <a:off x="5821279" y="6118484"/>
            <a:ext cx="54944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169" name="Google Shape;169;p17"/>
          <p:cNvSpPr txBox="1">
            <a:spLocks noGrp="1"/>
          </p:cNvSpPr>
          <p:nvPr>
            <p:ph type="dt" idx="10"/>
          </p:nvPr>
        </p:nvSpPr>
        <p:spPr>
          <a:xfrm>
            <a:off x="8610600" y="6118484"/>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17"/>
          <p:cNvSpPr txBox="1">
            <a:spLocks noGrp="1"/>
          </p:cNvSpPr>
          <p:nvPr>
            <p:ph type="ftr" idx="11"/>
          </p:nvPr>
        </p:nvSpPr>
        <p:spPr>
          <a:xfrm>
            <a:off x="838200" y="6118484"/>
            <a:ext cx="33987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17"/>
          <p:cNvSpPr/>
          <p:nvPr/>
        </p:nvSpPr>
        <p:spPr>
          <a:xfrm>
            <a:off x="5908548" y="6114045"/>
            <a:ext cx="374904" cy="374904"/>
          </a:xfrm>
          <a:prstGeom prst="ellipse">
            <a:avLst/>
          </a:prstGeom>
          <a:noFill/>
          <a:ln w="12700" cap="flat" cmpd="sng">
            <a:solidFill>
              <a:schemeClr val="l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72" name="Google Shape;172;p17"/>
          <p:cNvSpPr/>
          <p:nvPr/>
        </p:nvSpPr>
        <p:spPr>
          <a:xfrm>
            <a:off x="915026" y="1747488"/>
            <a:ext cx="4428000" cy="36576"/>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73" name="Google Shape;17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5000"/>
              <a:buFont typeface="Gill San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17"/>
          <p:cNvSpPr txBox="1">
            <a:spLocks noGrp="1"/>
          </p:cNvSpPr>
          <p:nvPr>
            <p:ph type="body" idx="1"/>
          </p:nvPr>
        </p:nvSpPr>
        <p:spPr>
          <a:xfrm>
            <a:off x="839788" y="1840863"/>
            <a:ext cx="5157787" cy="664211"/>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2"/>
              </a:buClr>
              <a:buSzPts val="2400"/>
              <a:buNone/>
              <a:defRPr sz="2400" b="1">
                <a:solidFill>
                  <a:schemeClr val="lt2"/>
                </a:solidFill>
              </a:defRPr>
            </a:lvl1pPr>
            <a:lvl2pPr marL="914400" lvl="1" indent="-228600" algn="l">
              <a:lnSpc>
                <a:spcPct val="90000"/>
              </a:lnSpc>
              <a:spcBef>
                <a:spcPts val="500"/>
              </a:spcBef>
              <a:spcAft>
                <a:spcPts val="0"/>
              </a:spcAft>
              <a:buClr>
                <a:schemeClr val="dk2"/>
              </a:buClr>
              <a:buSzPts val="2000"/>
              <a:buNone/>
              <a:defRPr sz="2000" b="1"/>
            </a:lvl2pPr>
            <a:lvl3pPr marL="1371600" lvl="2" indent="-228600" algn="l">
              <a:lnSpc>
                <a:spcPct val="90000"/>
              </a:lnSpc>
              <a:spcBef>
                <a:spcPts val="500"/>
              </a:spcBef>
              <a:spcAft>
                <a:spcPts val="0"/>
              </a:spcAft>
              <a:buClr>
                <a:schemeClr val="dk2"/>
              </a:buClr>
              <a:buSzPts val="1800"/>
              <a:buNone/>
              <a:defRPr sz="1800" b="1"/>
            </a:lvl3pPr>
            <a:lvl4pPr marL="1828800" lvl="3" indent="-228600" algn="l">
              <a:lnSpc>
                <a:spcPct val="90000"/>
              </a:lnSpc>
              <a:spcBef>
                <a:spcPts val="500"/>
              </a:spcBef>
              <a:spcAft>
                <a:spcPts val="0"/>
              </a:spcAft>
              <a:buClr>
                <a:schemeClr val="dk2"/>
              </a:buClr>
              <a:buSzPts val="1600"/>
              <a:buNone/>
              <a:defRPr sz="1600" b="1"/>
            </a:lvl4pPr>
            <a:lvl5pPr marL="2286000" lvl="4" indent="-228600" algn="l">
              <a:lnSpc>
                <a:spcPct val="90000"/>
              </a:lnSpc>
              <a:spcBef>
                <a:spcPts val="500"/>
              </a:spcBef>
              <a:spcAft>
                <a:spcPts val="0"/>
              </a:spcAft>
              <a:buClr>
                <a:schemeClr val="dk2"/>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5" name="Google Shape;175;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lt1"/>
              </a:buClr>
              <a:buSzPts val="2000"/>
              <a:buChar char="•"/>
              <a:defRPr sz="2000">
                <a:solidFill>
                  <a:schemeClr val="lt1"/>
                </a:solidFill>
              </a:defRPr>
            </a:lvl1pPr>
            <a:lvl2pPr marL="914400" lvl="1" indent="-342900" algn="l">
              <a:lnSpc>
                <a:spcPct val="90000"/>
              </a:lnSpc>
              <a:spcBef>
                <a:spcPts val="500"/>
              </a:spcBef>
              <a:spcAft>
                <a:spcPts val="0"/>
              </a:spcAft>
              <a:buClr>
                <a:schemeClr val="lt1"/>
              </a:buClr>
              <a:buSzPts val="1800"/>
              <a:buChar char="•"/>
              <a:defRPr sz="1800">
                <a:solidFill>
                  <a:schemeClr val="lt1"/>
                </a:solidFill>
              </a:defRPr>
            </a:lvl2pPr>
            <a:lvl3pPr marL="1371600" lvl="2" indent="-330200" algn="l">
              <a:lnSpc>
                <a:spcPct val="90000"/>
              </a:lnSpc>
              <a:spcBef>
                <a:spcPts val="500"/>
              </a:spcBef>
              <a:spcAft>
                <a:spcPts val="0"/>
              </a:spcAft>
              <a:buClr>
                <a:schemeClr val="lt1"/>
              </a:buClr>
              <a:buSzPts val="1600"/>
              <a:buChar char="•"/>
              <a:defRPr sz="1600">
                <a:solidFill>
                  <a:schemeClr val="lt1"/>
                </a:solidFill>
              </a:defRPr>
            </a:lvl3pPr>
            <a:lvl4pPr marL="1828800" lvl="3" indent="-317500" algn="l">
              <a:lnSpc>
                <a:spcPct val="90000"/>
              </a:lnSpc>
              <a:spcBef>
                <a:spcPts val="500"/>
              </a:spcBef>
              <a:spcAft>
                <a:spcPts val="0"/>
              </a:spcAft>
              <a:buClr>
                <a:schemeClr val="lt1"/>
              </a:buClr>
              <a:buSzPts val="1400"/>
              <a:buChar char="•"/>
              <a:defRPr sz="1400">
                <a:solidFill>
                  <a:schemeClr val="lt1"/>
                </a:solidFill>
              </a:defRPr>
            </a:lvl4pPr>
            <a:lvl5pPr marL="2286000" lvl="4" indent="-317500" algn="l">
              <a:lnSpc>
                <a:spcPct val="90000"/>
              </a:lnSpc>
              <a:spcBef>
                <a:spcPts val="500"/>
              </a:spcBef>
              <a:spcAft>
                <a:spcPts val="0"/>
              </a:spcAft>
              <a:buClr>
                <a:schemeClr val="lt1"/>
              </a:buClr>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17"/>
          <p:cNvSpPr txBox="1">
            <a:spLocks noGrp="1"/>
          </p:cNvSpPr>
          <p:nvPr>
            <p:ph type="body" idx="3"/>
          </p:nvPr>
        </p:nvSpPr>
        <p:spPr>
          <a:xfrm>
            <a:off x="6172200" y="1840863"/>
            <a:ext cx="5183188" cy="6642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2"/>
              </a:buClr>
              <a:buSzPts val="2400"/>
              <a:buNone/>
              <a:defRPr sz="2400" b="1">
                <a:solidFill>
                  <a:schemeClr val="lt2"/>
                </a:solidFill>
              </a:defRPr>
            </a:lvl1pPr>
            <a:lvl2pPr marL="914400" lvl="1" indent="-228600" algn="l">
              <a:lnSpc>
                <a:spcPct val="90000"/>
              </a:lnSpc>
              <a:spcBef>
                <a:spcPts val="500"/>
              </a:spcBef>
              <a:spcAft>
                <a:spcPts val="0"/>
              </a:spcAft>
              <a:buClr>
                <a:schemeClr val="dk2"/>
              </a:buClr>
              <a:buSzPts val="2000"/>
              <a:buNone/>
              <a:defRPr sz="2000" b="1"/>
            </a:lvl2pPr>
            <a:lvl3pPr marL="1371600" lvl="2" indent="-228600" algn="l">
              <a:lnSpc>
                <a:spcPct val="90000"/>
              </a:lnSpc>
              <a:spcBef>
                <a:spcPts val="500"/>
              </a:spcBef>
              <a:spcAft>
                <a:spcPts val="0"/>
              </a:spcAft>
              <a:buClr>
                <a:schemeClr val="dk2"/>
              </a:buClr>
              <a:buSzPts val="1800"/>
              <a:buNone/>
              <a:defRPr sz="1800" b="1"/>
            </a:lvl3pPr>
            <a:lvl4pPr marL="1828800" lvl="3" indent="-228600" algn="l">
              <a:lnSpc>
                <a:spcPct val="90000"/>
              </a:lnSpc>
              <a:spcBef>
                <a:spcPts val="500"/>
              </a:spcBef>
              <a:spcAft>
                <a:spcPts val="0"/>
              </a:spcAft>
              <a:buClr>
                <a:schemeClr val="dk2"/>
              </a:buClr>
              <a:buSzPts val="1600"/>
              <a:buNone/>
              <a:defRPr sz="1600" b="1"/>
            </a:lvl4pPr>
            <a:lvl5pPr marL="2286000" lvl="4" indent="-228600" algn="l">
              <a:lnSpc>
                <a:spcPct val="90000"/>
              </a:lnSpc>
              <a:spcBef>
                <a:spcPts val="500"/>
              </a:spcBef>
              <a:spcAft>
                <a:spcPts val="0"/>
              </a:spcAft>
              <a:buClr>
                <a:schemeClr val="dk2"/>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7" name="Google Shape;177;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lt1"/>
              </a:buClr>
              <a:buSzPts val="2000"/>
              <a:buChar char="•"/>
              <a:defRPr sz="2000">
                <a:solidFill>
                  <a:schemeClr val="lt1"/>
                </a:solidFill>
              </a:defRPr>
            </a:lvl1pPr>
            <a:lvl2pPr marL="914400" lvl="1" indent="-342900" algn="l">
              <a:lnSpc>
                <a:spcPct val="90000"/>
              </a:lnSpc>
              <a:spcBef>
                <a:spcPts val="500"/>
              </a:spcBef>
              <a:spcAft>
                <a:spcPts val="0"/>
              </a:spcAft>
              <a:buClr>
                <a:schemeClr val="lt1"/>
              </a:buClr>
              <a:buSzPts val="1800"/>
              <a:buChar char="•"/>
              <a:defRPr sz="1800">
                <a:solidFill>
                  <a:schemeClr val="lt1"/>
                </a:solidFill>
              </a:defRPr>
            </a:lvl2pPr>
            <a:lvl3pPr marL="1371600" lvl="2" indent="-330200" algn="l">
              <a:lnSpc>
                <a:spcPct val="90000"/>
              </a:lnSpc>
              <a:spcBef>
                <a:spcPts val="500"/>
              </a:spcBef>
              <a:spcAft>
                <a:spcPts val="0"/>
              </a:spcAft>
              <a:buClr>
                <a:schemeClr val="lt1"/>
              </a:buClr>
              <a:buSzPts val="1600"/>
              <a:buChar char="•"/>
              <a:defRPr sz="1600">
                <a:solidFill>
                  <a:schemeClr val="lt1"/>
                </a:solidFill>
              </a:defRPr>
            </a:lvl3pPr>
            <a:lvl4pPr marL="1828800" lvl="3" indent="-317500" algn="l">
              <a:lnSpc>
                <a:spcPct val="90000"/>
              </a:lnSpc>
              <a:spcBef>
                <a:spcPts val="500"/>
              </a:spcBef>
              <a:spcAft>
                <a:spcPts val="0"/>
              </a:spcAft>
              <a:buClr>
                <a:schemeClr val="lt1"/>
              </a:buClr>
              <a:buSzPts val="1400"/>
              <a:buChar char="•"/>
              <a:defRPr sz="1400">
                <a:solidFill>
                  <a:schemeClr val="lt1"/>
                </a:solidFill>
              </a:defRPr>
            </a:lvl4pPr>
            <a:lvl5pPr marL="2286000" lvl="4" indent="-317500" algn="l">
              <a:lnSpc>
                <a:spcPct val="90000"/>
              </a:lnSpc>
              <a:spcBef>
                <a:spcPts val="500"/>
              </a:spcBef>
              <a:spcAft>
                <a:spcPts val="0"/>
              </a:spcAft>
              <a:buClr>
                <a:schemeClr val="lt1"/>
              </a:buClr>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78"/>
        <p:cNvGrpSpPr/>
        <p:nvPr/>
      </p:nvGrpSpPr>
      <p:grpSpPr>
        <a:xfrm>
          <a:off x="0" y="0"/>
          <a:ext cx="0" cy="0"/>
          <a:chOff x="0" y="0"/>
          <a:chExt cx="0" cy="0"/>
        </a:xfrm>
      </p:grpSpPr>
      <p:sp>
        <p:nvSpPr>
          <p:cNvPr id="179" name="Google Shape;179;p18" descr="View of a lake and mountain range"/>
          <p:cNvSpPr/>
          <p:nvPr/>
        </p:nvSpPr>
        <p:spPr>
          <a:xfrm>
            <a:off x="129540" y="128016"/>
            <a:ext cx="11932920" cy="6601968"/>
          </a:xfrm>
          <a:prstGeom prst="rect">
            <a:avLst/>
          </a:prstGeom>
          <a:blipFill rotWithShape="1">
            <a:blip r:embed="rId2">
              <a:alphaModFix/>
            </a:blip>
            <a:stretch>
              <a:fillRect l="-16" r="-15"/>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80" name="Google Shape;180;p18"/>
          <p:cNvSpPr/>
          <p:nvPr/>
        </p:nvSpPr>
        <p:spPr>
          <a:xfrm>
            <a:off x="129539" y="128016"/>
            <a:ext cx="11932919" cy="6601968"/>
          </a:xfrm>
          <a:prstGeom prst="rect">
            <a:avLst/>
          </a:prstGeom>
          <a:gradFill>
            <a:gsLst>
              <a:gs pos="0">
                <a:srgbClr val="004CB9">
                  <a:alpha val="80000"/>
                </a:srgbClr>
              </a:gs>
              <a:gs pos="100000">
                <a:srgbClr val="005500">
                  <a:alpha val="80000"/>
                </a:srgbClr>
              </a:gs>
            </a:gsLst>
            <a:lin ang="168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81" name="Google Shape;181;p18"/>
          <p:cNvSpPr txBox="1">
            <a:spLocks noGrp="1"/>
          </p:cNvSpPr>
          <p:nvPr>
            <p:ph type="sldNum" idx="12"/>
          </p:nvPr>
        </p:nvSpPr>
        <p:spPr>
          <a:xfrm>
            <a:off x="5821279" y="6118484"/>
            <a:ext cx="54944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182" name="Google Shape;182;p18"/>
          <p:cNvSpPr txBox="1">
            <a:spLocks noGrp="1"/>
          </p:cNvSpPr>
          <p:nvPr>
            <p:ph type="dt" idx="10"/>
          </p:nvPr>
        </p:nvSpPr>
        <p:spPr>
          <a:xfrm>
            <a:off x="8610600" y="6118484"/>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18"/>
          <p:cNvSpPr txBox="1">
            <a:spLocks noGrp="1"/>
          </p:cNvSpPr>
          <p:nvPr>
            <p:ph type="ftr" idx="11"/>
          </p:nvPr>
        </p:nvSpPr>
        <p:spPr>
          <a:xfrm>
            <a:off x="838200" y="6118484"/>
            <a:ext cx="33987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18"/>
          <p:cNvSpPr/>
          <p:nvPr/>
        </p:nvSpPr>
        <p:spPr>
          <a:xfrm>
            <a:off x="5908548" y="6114045"/>
            <a:ext cx="374904" cy="374904"/>
          </a:xfrm>
          <a:prstGeom prst="ellipse">
            <a:avLst/>
          </a:prstGeom>
          <a:noFill/>
          <a:ln w="12700" cap="flat" cmpd="sng">
            <a:solidFill>
              <a:schemeClr val="l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85" name="Google Shape;185;p18"/>
          <p:cNvSpPr/>
          <p:nvPr/>
        </p:nvSpPr>
        <p:spPr>
          <a:xfrm>
            <a:off x="915026" y="2105709"/>
            <a:ext cx="3749040" cy="36576"/>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86" name="Google Shape;186;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Gill Sans"/>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18"/>
          <p:cNvSpPr txBox="1">
            <a:spLocks noGrp="1"/>
          </p:cNvSpPr>
          <p:nvPr>
            <p:ph type="body" idx="1"/>
          </p:nvPr>
        </p:nvSpPr>
        <p:spPr>
          <a:xfrm>
            <a:off x="839788" y="2177592"/>
            <a:ext cx="3932237" cy="369139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2"/>
              </a:buClr>
              <a:buSzPts val="1600"/>
              <a:buNone/>
              <a:defRPr sz="1600">
                <a:solidFill>
                  <a:schemeClr val="lt2"/>
                </a:solidFill>
              </a:defRPr>
            </a:lvl1pPr>
            <a:lvl2pPr marL="914400" lvl="1" indent="-228600" algn="l">
              <a:lnSpc>
                <a:spcPct val="90000"/>
              </a:lnSpc>
              <a:spcBef>
                <a:spcPts val="500"/>
              </a:spcBef>
              <a:spcAft>
                <a:spcPts val="0"/>
              </a:spcAft>
              <a:buClr>
                <a:schemeClr val="dk2"/>
              </a:buClr>
              <a:buSzPts val="1400"/>
              <a:buNone/>
              <a:defRPr sz="1400"/>
            </a:lvl2pPr>
            <a:lvl3pPr marL="1371600" lvl="2" indent="-228600" algn="l">
              <a:lnSpc>
                <a:spcPct val="90000"/>
              </a:lnSpc>
              <a:spcBef>
                <a:spcPts val="500"/>
              </a:spcBef>
              <a:spcAft>
                <a:spcPts val="0"/>
              </a:spcAft>
              <a:buClr>
                <a:schemeClr val="dk2"/>
              </a:buClr>
              <a:buSzPts val="1200"/>
              <a:buNone/>
              <a:defRPr sz="1200"/>
            </a:lvl3pPr>
            <a:lvl4pPr marL="1828800" lvl="3" indent="-228600" algn="l">
              <a:lnSpc>
                <a:spcPct val="90000"/>
              </a:lnSpc>
              <a:spcBef>
                <a:spcPts val="500"/>
              </a:spcBef>
              <a:spcAft>
                <a:spcPts val="0"/>
              </a:spcAft>
              <a:buClr>
                <a:schemeClr val="dk2"/>
              </a:buClr>
              <a:buSzPts val="1000"/>
              <a:buNone/>
              <a:defRPr sz="1000"/>
            </a:lvl4pPr>
            <a:lvl5pPr marL="2286000" lvl="4" indent="-228600" algn="l">
              <a:lnSpc>
                <a:spcPct val="90000"/>
              </a:lnSpc>
              <a:spcBef>
                <a:spcPts val="500"/>
              </a:spcBef>
              <a:spcAft>
                <a:spcPts val="0"/>
              </a:spcAft>
              <a:buClr>
                <a:schemeClr val="dk2"/>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88" name="Google Shape;188;p18"/>
          <p:cNvSpPr txBox="1">
            <a:spLocks noGrp="1"/>
          </p:cNvSpPr>
          <p:nvPr>
            <p:ph type="body" idx="2"/>
          </p:nvPr>
        </p:nvSpPr>
        <p:spPr>
          <a:xfrm>
            <a:off x="5180012" y="457200"/>
            <a:ext cx="6172200" cy="5408613"/>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sz="2800">
                <a:solidFill>
                  <a:schemeClr val="lt1"/>
                </a:solidFill>
              </a:defRPr>
            </a:lvl1pPr>
            <a:lvl2pPr marL="914400" lvl="1" indent="-381000" algn="l">
              <a:lnSpc>
                <a:spcPct val="90000"/>
              </a:lnSpc>
              <a:spcBef>
                <a:spcPts val="500"/>
              </a:spcBef>
              <a:spcAft>
                <a:spcPts val="0"/>
              </a:spcAft>
              <a:buClr>
                <a:schemeClr val="lt1"/>
              </a:buClr>
              <a:buSzPts val="2400"/>
              <a:buChar char="•"/>
              <a:defRPr sz="2400">
                <a:solidFill>
                  <a:schemeClr val="lt1"/>
                </a:solidFill>
              </a:defRPr>
            </a:lvl2pPr>
            <a:lvl3pPr marL="1371600" lvl="2" indent="-355600" algn="l">
              <a:lnSpc>
                <a:spcPct val="90000"/>
              </a:lnSpc>
              <a:spcBef>
                <a:spcPts val="500"/>
              </a:spcBef>
              <a:spcAft>
                <a:spcPts val="0"/>
              </a:spcAft>
              <a:buClr>
                <a:schemeClr val="lt1"/>
              </a:buClr>
              <a:buSzPts val="2000"/>
              <a:buChar char="•"/>
              <a:defRPr sz="2000">
                <a:solidFill>
                  <a:schemeClr val="lt1"/>
                </a:solidFill>
              </a:defRPr>
            </a:lvl3pPr>
            <a:lvl4pPr marL="1828800" lvl="3" indent="-342900" algn="l">
              <a:lnSpc>
                <a:spcPct val="90000"/>
              </a:lnSpc>
              <a:spcBef>
                <a:spcPts val="500"/>
              </a:spcBef>
              <a:spcAft>
                <a:spcPts val="0"/>
              </a:spcAft>
              <a:buClr>
                <a:schemeClr val="lt1"/>
              </a:buClr>
              <a:buSzPts val="1800"/>
              <a:buChar char="•"/>
              <a:defRPr sz="1800">
                <a:solidFill>
                  <a:schemeClr val="lt1"/>
                </a:solidFill>
              </a:defRPr>
            </a:lvl4pPr>
            <a:lvl5pPr marL="2286000" lvl="4" indent="-342900" algn="l">
              <a:lnSpc>
                <a:spcPct val="90000"/>
              </a:lnSpc>
              <a:spcBef>
                <a:spcPts val="500"/>
              </a:spcBef>
              <a:spcAft>
                <a:spcPts val="0"/>
              </a:spcAft>
              <a:buClr>
                <a:schemeClr val="lt1"/>
              </a:buClr>
              <a:buSzPts val="1800"/>
              <a:buChar char="•"/>
              <a:defRPr sz="1800">
                <a:solidFill>
                  <a:schemeClr val="lt1"/>
                </a:solidFill>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89"/>
        <p:cNvGrpSpPr/>
        <p:nvPr/>
      </p:nvGrpSpPr>
      <p:grpSpPr>
        <a:xfrm>
          <a:off x="0" y="0"/>
          <a:ext cx="0" cy="0"/>
          <a:chOff x="0" y="0"/>
          <a:chExt cx="0" cy="0"/>
        </a:xfrm>
      </p:grpSpPr>
      <p:sp>
        <p:nvSpPr>
          <p:cNvPr id="190" name="Google Shape;190;p19" descr="Unpaved road lined with trees, mountain side drive"/>
          <p:cNvSpPr/>
          <p:nvPr/>
        </p:nvSpPr>
        <p:spPr>
          <a:xfrm>
            <a:off x="129540" y="128016"/>
            <a:ext cx="11932920" cy="6601968"/>
          </a:xfrm>
          <a:prstGeom prst="rect">
            <a:avLst/>
          </a:prstGeom>
          <a:blipFill rotWithShape="1">
            <a:blip r:embed="rId2">
              <a:alphaModFix/>
            </a:blip>
            <a:stretch>
              <a:fillRect l="-16" r="-15"/>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91" name="Google Shape;191;p19"/>
          <p:cNvSpPr/>
          <p:nvPr/>
        </p:nvSpPr>
        <p:spPr>
          <a:xfrm>
            <a:off x="129540" y="128016"/>
            <a:ext cx="11932920" cy="6601968"/>
          </a:xfrm>
          <a:prstGeom prst="rect">
            <a:avLst/>
          </a:prstGeom>
          <a:gradFill>
            <a:gsLst>
              <a:gs pos="0">
                <a:srgbClr val="004CB9">
                  <a:alpha val="80000"/>
                </a:srgbClr>
              </a:gs>
              <a:gs pos="99000">
                <a:srgbClr val="005500">
                  <a:alpha val="80000"/>
                </a:srgbClr>
              </a:gs>
              <a:gs pos="100000">
                <a:srgbClr val="005500">
                  <a:alpha val="8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92" name="Google Shape;192;p19"/>
          <p:cNvSpPr txBox="1">
            <a:spLocks noGrp="1"/>
          </p:cNvSpPr>
          <p:nvPr>
            <p:ph type="sldNum" idx="12"/>
          </p:nvPr>
        </p:nvSpPr>
        <p:spPr>
          <a:xfrm>
            <a:off x="5821279" y="6118484"/>
            <a:ext cx="54944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193" name="Google Shape;193;p19"/>
          <p:cNvSpPr txBox="1">
            <a:spLocks noGrp="1"/>
          </p:cNvSpPr>
          <p:nvPr>
            <p:ph type="dt" idx="10"/>
          </p:nvPr>
        </p:nvSpPr>
        <p:spPr>
          <a:xfrm>
            <a:off x="8610600" y="6118484"/>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19"/>
          <p:cNvSpPr txBox="1">
            <a:spLocks noGrp="1"/>
          </p:cNvSpPr>
          <p:nvPr>
            <p:ph type="ftr" idx="11"/>
          </p:nvPr>
        </p:nvSpPr>
        <p:spPr>
          <a:xfrm>
            <a:off x="838200" y="6118484"/>
            <a:ext cx="33987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19"/>
          <p:cNvSpPr/>
          <p:nvPr/>
        </p:nvSpPr>
        <p:spPr>
          <a:xfrm>
            <a:off x="5908548" y="6114045"/>
            <a:ext cx="374904" cy="374904"/>
          </a:xfrm>
          <a:prstGeom prst="ellipse">
            <a:avLst/>
          </a:prstGeom>
          <a:noFill/>
          <a:ln w="12700" cap="flat" cmpd="sng">
            <a:solidFill>
              <a:schemeClr val="l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96" name="Google Shape;196;p19"/>
          <p:cNvSpPr/>
          <p:nvPr/>
        </p:nvSpPr>
        <p:spPr>
          <a:xfrm>
            <a:off x="4312920" y="1667974"/>
            <a:ext cx="3566160" cy="36576"/>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97" name="Google Shape;197;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5000"/>
              <a:buFont typeface="Gill San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98"/>
        <p:cNvGrpSpPr/>
        <p:nvPr/>
      </p:nvGrpSpPr>
      <p:grpSpPr>
        <a:xfrm>
          <a:off x="0" y="0"/>
          <a:ext cx="0" cy="0"/>
          <a:chOff x="0" y="0"/>
          <a:chExt cx="0" cy="0"/>
        </a:xfrm>
      </p:grpSpPr>
      <p:sp>
        <p:nvSpPr>
          <p:cNvPr id="199" name="Google Shape;199;p20" descr="Unpaved road lined with trees, mountain side drive"/>
          <p:cNvSpPr/>
          <p:nvPr/>
        </p:nvSpPr>
        <p:spPr>
          <a:xfrm>
            <a:off x="129540" y="128016"/>
            <a:ext cx="11932920" cy="6601968"/>
          </a:xfrm>
          <a:prstGeom prst="rect">
            <a:avLst/>
          </a:prstGeom>
          <a:blipFill rotWithShape="1">
            <a:blip r:embed="rId2">
              <a:alphaModFix/>
            </a:blip>
            <a:stretch>
              <a:fillRect l="-16" r="-15"/>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200" name="Google Shape;200;p20"/>
          <p:cNvSpPr/>
          <p:nvPr/>
        </p:nvSpPr>
        <p:spPr>
          <a:xfrm>
            <a:off x="129540" y="128016"/>
            <a:ext cx="11932920" cy="6601968"/>
          </a:xfrm>
          <a:prstGeom prst="rect">
            <a:avLst/>
          </a:prstGeom>
          <a:gradFill>
            <a:gsLst>
              <a:gs pos="0">
                <a:srgbClr val="004CB9">
                  <a:alpha val="80000"/>
                </a:srgbClr>
              </a:gs>
              <a:gs pos="99000">
                <a:srgbClr val="005500">
                  <a:alpha val="80000"/>
                </a:srgbClr>
              </a:gs>
              <a:gs pos="100000">
                <a:srgbClr val="005500">
                  <a:alpha val="8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201" name="Google Shape;201;p20"/>
          <p:cNvSpPr txBox="1">
            <a:spLocks noGrp="1"/>
          </p:cNvSpPr>
          <p:nvPr>
            <p:ph type="sldNum" idx="12"/>
          </p:nvPr>
        </p:nvSpPr>
        <p:spPr>
          <a:xfrm>
            <a:off x="5821279" y="6118484"/>
            <a:ext cx="54944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202" name="Google Shape;202;p20"/>
          <p:cNvSpPr txBox="1">
            <a:spLocks noGrp="1"/>
          </p:cNvSpPr>
          <p:nvPr>
            <p:ph type="dt" idx="10"/>
          </p:nvPr>
        </p:nvSpPr>
        <p:spPr>
          <a:xfrm>
            <a:off x="8610600" y="6118484"/>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20"/>
          <p:cNvSpPr txBox="1">
            <a:spLocks noGrp="1"/>
          </p:cNvSpPr>
          <p:nvPr>
            <p:ph type="ftr" idx="11"/>
          </p:nvPr>
        </p:nvSpPr>
        <p:spPr>
          <a:xfrm>
            <a:off x="838200" y="6118484"/>
            <a:ext cx="33987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20"/>
          <p:cNvSpPr/>
          <p:nvPr/>
        </p:nvSpPr>
        <p:spPr>
          <a:xfrm>
            <a:off x="5908548" y="6114045"/>
            <a:ext cx="374904" cy="374904"/>
          </a:xfrm>
          <a:prstGeom prst="ellipse">
            <a:avLst/>
          </a:prstGeom>
          <a:noFill/>
          <a:ln w="12700" cap="flat" cmpd="sng">
            <a:solidFill>
              <a:schemeClr val="l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ubtitle, and Content">
  <p:cSld name="Title, Subtitle, and Content">
    <p:spTree>
      <p:nvGrpSpPr>
        <p:cNvPr id="1" name="Shape 23"/>
        <p:cNvGrpSpPr/>
        <p:nvPr/>
      </p:nvGrpSpPr>
      <p:grpSpPr>
        <a:xfrm>
          <a:off x="0" y="0"/>
          <a:ext cx="0" cy="0"/>
          <a:chOff x="0" y="0"/>
          <a:chExt cx="0" cy="0"/>
        </a:xfrm>
      </p:grpSpPr>
      <p:sp>
        <p:nvSpPr>
          <p:cNvPr id="24" name="Google Shape;24;p3" descr="View of a lake with pine trees and mountain range"/>
          <p:cNvSpPr/>
          <p:nvPr/>
        </p:nvSpPr>
        <p:spPr>
          <a:xfrm>
            <a:off x="129540" y="128016"/>
            <a:ext cx="11932920" cy="6601968"/>
          </a:xfrm>
          <a:prstGeom prst="rect">
            <a:avLst/>
          </a:prstGeom>
          <a:blipFill rotWithShape="1">
            <a:blip r:embed="rId2">
              <a:alphaModFix/>
            </a:blip>
            <a:stretch>
              <a:fillRect l="-16" r="-15"/>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Libre Franklin"/>
              <a:ea typeface="Libre Franklin"/>
              <a:cs typeface="Libre Franklin"/>
              <a:sym typeface="Libre Franklin"/>
            </a:endParaRPr>
          </a:p>
        </p:txBody>
      </p:sp>
      <p:sp>
        <p:nvSpPr>
          <p:cNvPr id="25" name="Google Shape;25;p3"/>
          <p:cNvSpPr/>
          <p:nvPr/>
        </p:nvSpPr>
        <p:spPr>
          <a:xfrm>
            <a:off x="129540" y="128016"/>
            <a:ext cx="6858000" cy="6601968"/>
          </a:xfrm>
          <a:prstGeom prst="rect">
            <a:avLst/>
          </a:prstGeom>
          <a:gradFill>
            <a:gsLst>
              <a:gs pos="0">
                <a:srgbClr val="004CB9">
                  <a:alpha val="80000"/>
                </a:srgbClr>
              </a:gs>
              <a:gs pos="100000">
                <a:srgbClr val="005500">
                  <a:alpha val="80000"/>
                </a:srgbClr>
              </a:gs>
            </a:gsLst>
            <a:lin ang="168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Libre Franklin"/>
              <a:ea typeface="Libre Franklin"/>
              <a:cs typeface="Libre Franklin"/>
              <a:sym typeface="Libre Franklin"/>
            </a:endParaRPr>
          </a:p>
        </p:txBody>
      </p:sp>
      <p:sp>
        <p:nvSpPr>
          <p:cNvPr id="26" name="Google Shape;26;p3"/>
          <p:cNvSpPr txBox="1">
            <a:spLocks noGrp="1"/>
          </p:cNvSpPr>
          <p:nvPr>
            <p:ph type="title"/>
          </p:nvPr>
        </p:nvSpPr>
        <p:spPr>
          <a:xfrm>
            <a:off x="841248" y="1169256"/>
            <a:ext cx="5285914" cy="7826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5000"/>
              <a:buFont typeface="Gill San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5821279" y="6118484"/>
            <a:ext cx="54944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28" name="Google Shape;28;p3"/>
          <p:cNvSpPr txBox="1">
            <a:spLocks noGrp="1"/>
          </p:cNvSpPr>
          <p:nvPr>
            <p:ph type="dt" idx="10"/>
          </p:nvPr>
        </p:nvSpPr>
        <p:spPr>
          <a:xfrm>
            <a:off x="8610600" y="6118484"/>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ftr" idx="11"/>
          </p:nvPr>
        </p:nvSpPr>
        <p:spPr>
          <a:xfrm>
            <a:off x="838200" y="6118484"/>
            <a:ext cx="33987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p:nvPr/>
        </p:nvSpPr>
        <p:spPr>
          <a:xfrm>
            <a:off x="5908548" y="6114045"/>
            <a:ext cx="374904" cy="374904"/>
          </a:xfrm>
          <a:prstGeom prst="ellipse">
            <a:avLst/>
          </a:prstGeom>
          <a:noFill/>
          <a:ln w="12700" cap="flat" cmpd="sng">
            <a:solidFill>
              <a:schemeClr val="l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Libre Franklin"/>
              <a:ea typeface="Libre Franklin"/>
              <a:cs typeface="Libre Franklin"/>
              <a:sym typeface="Libre Franklin"/>
            </a:endParaRPr>
          </a:p>
        </p:txBody>
      </p:sp>
      <p:sp>
        <p:nvSpPr>
          <p:cNvPr id="31" name="Google Shape;31;p3"/>
          <p:cNvSpPr txBox="1">
            <a:spLocks noGrp="1"/>
          </p:cNvSpPr>
          <p:nvPr>
            <p:ph type="body" idx="1"/>
          </p:nvPr>
        </p:nvSpPr>
        <p:spPr>
          <a:xfrm>
            <a:off x="841248" y="2136036"/>
            <a:ext cx="5285914" cy="85709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2"/>
              </a:buClr>
              <a:buSzPts val="2300"/>
              <a:buNone/>
              <a:defRPr sz="2300">
                <a:solidFill>
                  <a:schemeClr val="lt2"/>
                </a:solidFill>
              </a:defRPr>
            </a:lvl1pPr>
            <a:lvl2pPr marL="914400" lvl="1" indent="-342900" algn="l">
              <a:lnSpc>
                <a:spcPct val="90000"/>
              </a:lnSpc>
              <a:spcBef>
                <a:spcPts val="500"/>
              </a:spcBef>
              <a:spcAft>
                <a:spcPts val="0"/>
              </a:spcAft>
              <a:buClr>
                <a:schemeClr val="dk2"/>
              </a:buClr>
              <a:buSzPts val="1800"/>
              <a:buChar char="•"/>
              <a:defRPr sz="1800"/>
            </a:lvl2pPr>
            <a:lvl3pPr marL="1371600" lvl="2" indent="-342900" algn="l">
              <a:lnSpc>
                <a:spcPct val="90000"/>
              </a:lnSpc>
              <a:spcBef>
                <a:spcPts val="500"/>
              </a:spcBef>
              <a:spcAft>
                <a:spcPts val="0"/>
              </a:spcAft>
              <a:buClr>
                <a:schemeClr val="dk2"/>
              </a:buClr>
              <a:buSzPts val="1800"/>
              <a:buChar char="•"/>
              <a:defRPr sz="1800"/>
            </a:lvl3pPr>
            <a:lvl4pPr marL="1828800" lvl="3" indent="-342900" algn="l">
              <a:lnSpc>
                <a:spcPct val="90000"/>
              </a:lnSpc>
              <a:spcBef>
                <a:spcPts val="500"/>
              </a:spcBef>
              <a:spcAft>
                <a:spcPts val="0"/>
              </a:spcAft>
              <a:buClr>
                <a:schemeClr val="dk2"/>
              </a:buClr>
              <a:buSzPts val="1800"/>
              <a:buChar char="•"/>
              <a:defRPr sz="1800"/>
            </a:lvl4pPr>
            <a:lvl5pPr marL="2286000" lvl="4" indent="-342900" algn="l">
              <a:lnSpc>
                <a:spcPct val="90000"/>
              </a:lnSpc>
              <a:spcBef>
                <a:spcPts val="500"/>
              </a:spcBef>
              <a:spcAft>
                <a:spcPts val="0"/>
              </a:spcAft>
              <a:buClr>
                <a:schemeClr val="dk2"/>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3"/>
          <p:cNvSpPr/>
          <p:nvPr/>
        </p:nvSpPr>
        <p:spPr>
          <a:xfrm>
            <a:off x="915026" y="1992586"/>
            <a:ext cx="4428000" cy="36576"/>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Libre Franklin"/>
              <a:ea typeface="Libre Franklin"/>
              <a:cs typeface="Libre Franklin"/>
              <a:sym typeface="Libre Franklin"/>
            </a:endParaRPr>
          </a:p>
        </p:txBody>
      </p:sp>
      <p:sp>
        <p:nvSpPr>
          <p:cNvPr id="33" name="Google Shape;33;p3"/>
          <p:cNvSpPr txBox="1">
            <a:spLocks noGrp="1"/>
          </p:cNvSpPr>
          <p:nvPr>
            <p:ph type="body" idx="2"/>
          </p:nvPr>
        </p:nvSpPr>
        <p:spPr>
          <a:xfrm>
            <a:off x="838199" y="3100269"/>
            <a:ext cx="5288963" cy="2588637"/>
          </a:xfrm>
          <a:prstGeom prst="rect">
            <a:avLst/>
          </a:prstGeom>
          <a:noFill/>
          <a:ln>
            <a:noFill/>
          </a:ln>
        </p:spPr>
        <p:txBody>
          <a:bodyPr spcFirstLastPara="1" wrap="square" lIns="0" tIns="45700" rIns="91425" bIns="45700" anchor="t" anchorCtr="0">
            <a:normAutofit/>
          </a:bodyPr>
          <a:lstStyle>
            <a:lvl1pPr marL="457200" lvl="0" indent="-330200" algn="l">
              <a:lnSpc>
                <a:spcPct val="90000"/>
              </a:lnSpc>
              <a:spcBef>
                <a:spcPts val="600"/>
              </a:spcBef>
              <a:spcAft>
                <a:spcPts val="0"/>
              </a:spcAft>
              <a:buClr>
                <a:schemeClr val="lt2"/>
              </a:buClr>
              <a:buSzPts val="1600"/>
              <a:buFont typeface="Arial"/>
              <a:buChar char="•"/>
              <a:defRPr sz="1600" b="0" i="0">
                <a:solidFill>
                  <a:schemeClr val="lt1"/>
                </a:solidFill>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nual">
  <p:cSld name="Manual">
    <p:spTree>
      <p:nvGrpSpPr>
        <p:cNvPr id="1" name="Shape 205"/>
        <p:cNvGrpSpPr/>
        <p:nvPr/>
      </p:nvGrpSpPr>
      <p:grpSpPr>
        <a:xfrm>
          <a:off x="0" y="0"/>
          <a:ext cx="0" cy="0"/>
          <a:chOff x="0" y="0"/>
          <a:chExt cx="0" cy="0"/>
        </a:xfrm>
      </p:grpSpPr>
      <p:sp>
        <p:nvSpPr>
          <p:cNvPr id="206" name="Google Shape;206;p21"/>
          <p:cNvSpPr/>
          <p:nvPr/>
        </p:nvSpPr>
        <p:spPr>
          <a:xfrm>
            <a:off x="129540" y="128016"/>
            <a:ext cx="11932920" cy="6601968"/>
          </a:xfrm>
          <a:prstGeom prst="rect">
            <a:avLst/>
          </a:prstGeom>
          <a:gradFill>
            <a:gsLst>
              <a:gs pos="0">
                <a:schemeClr val="accent2"/>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207" name="Google Shape;207;p21"/>
          <p:cNvSpPr txBox="1">
            <a:spLocks noGrp="1"/>
          </p:cNvSpPr>
          <p:nvPr>
            <p:ph type="title"/>
          </p:nvPr>
        </p:nvSpPr>
        <p:spPr>
          <a:xfrm>
            <a:off x="838200" y="557629"/>
            <a:ext cx="10515600" cy="1325563"/>
          </a:xfrm>
          <a:prstGeom prst="rect">
            <a:avLst/>
          </a:prstGeom>
          <a:noFill/>
          <a:ln>
            <a:noFill/>
          </a:ln>
        </p:spPr>
        <p:txBody>
          <a:bodyPr spcFirstLastPara="1" wrap="square" lIns="0" tIns="45700" rIns="0" bIns="45700" anchor="ctr" anchorCtr="0">
            <a:normAutofit/>
          </a:bodyPr>
          <a:lstStyle>
            <a:lvl1pPr lvl="0" algn="ctr">
              <a:lnSpc>
                <a:spcPct val="90000"/>
              </a:lnSpc>
              <a:spcBef>
                <a:spcPts val="0"/>
              </a:spcBef>
              <a:spcAft>
                <a:spcPts val="0"/>
              </a:spcAft>
              <a:buClr>
                <a:schemeClr val="lt1"/>
              </a:buClr>
              <a:buSzPts val="5000"/>
              <a:buFont typeface="Gill San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8" name="Google Shape;208;p21"/>
          <p:cNvSpPr/>
          <p:nvPr/>
        </p:nvSpPr>
        <p:spPr>
          <a:xfrm>
            <a:off x="2017776" y="1667974"/>
            <a:ext cx="8156448" cy="36576"/>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209" name="Google Shape;209;p21"/>
          <p:cNvSpPr txBox="1">
            <a:spLocks noGrp="1"/>
          </p:cNvSpPr>
          <p:nvPr>
            <p:ph type="body" idx="1"/>
          </p:nvPr>
        </p:nvSpPr>
        <p:spPr>
          <a:xfrm>
            <a:off x="855578" y="1960171"/>
            <a:ext cx="882686" cy="1092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lt2"/>
              </a:buClr>
              <a:buSzPts val="8000"/>
              <a:buNone/>
              <a:defRPr sz="8000" b="1">
                <a:solidFill>
                  <a:schemeClr val="lt2"/>
                </a:solidFill>
                <a:latin typeface="Gill Sans"/>
                <a:ea typeface="Gill Sans"/>
                <a:cs typeface="Gill Sans"/>
                <a:sym typeface="Gill Sans"/>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p21"/>
          <p:cNvSpPr txBox="1">
            <a:spLocks noGrp="1"/>
          </p:cNvSpPr>
          <p:nvPr>
            <p:ph type="body" idx="2"/>
          </p:nvPr>
        </p:nvSpPr>
        <p:spPr>
          <a:xfrm>
            <a:off x="1442535" y="1984171"/>
            <a:ext cx="3103110" cy="103235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Clr>
                <a:schemeClr val="lt1"/>
              </a:buClr>
              <a:buSzPts val="3000"/>
              <a:buNone/>
              <a:defRPr sz="3000" b="0">
                <a:solidFill>
                  <a:schemeClr val="lt1"/>
                </a:solidFill>
                <a:latin typeface="Gill Sans"/>
                <a:ea typeface="Gill Sans"/>
                <a:cs typeface="Gill Sans"/>
                <a:sym typeface="Gill Sans"/>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21"/>
          <p:cNvSpPr txBox="1">
            <a:spLocks noGrp="1"/>
          </p:cNvSpPr>
          <p:nvPr>
            <p:ph type="body" idx="3"/>
          </p:nvPr>
        </p:nvSpPr>
        <p:spPr>
          <a:xfrm>
            <a:off x="4820642" y="1960171"/>
            <a:ext cx="882686" cy="1092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lt2"/>
              </a:buClr>
              <a:buSzPts val="8000"/>
              <a:buNone/>
              <a:defRPr sz="8000" b="1">
                <a:solidFill>
                  <a:schemeClr val="lt2"/>
                </a:solidFill>
                <a:latin typeface="Gill Sans"/>
                <a:ea typeface="Gill Sans"/>
                <a:cs typeface="Gill Sans"/>
                <a:sym typeface="Gill Sans"/>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p21"/>
          <p:cNvSpPr txBox="1">
            <a:spLocks noGrp="1"/>
          </p:cNvSpPr>
          <p:nvPr>
            <p:ph type="body" idx="4"/>
          </p:nvPr>
        </p:nvSpPr>
        <p:spPr>
          <a:xfrm>
            <a:off x="5477939" y="1984171"/>
            <a:ext cx="2243918" cy="103235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Clr>
                <a:schemeClr val="lt1"/>
              </a:buClr>
              <a:buSzPts val="3000"/>
              <a:buNone/>
              <a:defRPr sz="3000" b="0">
                <a:solidFill>
                  <a:schemeClr val="lt1"/>
                </a:solidFill>
                <a:latin typeface="Gill Sans"/>
                <a:ea typeface="Gill Sans"/>
                <a:cs typeface="Gill Sans"/>
                <a:sym typeface="Gill Sans"/>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p21"/>
          <p:cNvSpPr txBox="1">
            <a:spLocks noGrp="1"/>
          </p:cNvSpPr>
          <p:nvPr>
            <p:ph type="body" idx="5"/>
          </p:nvPr>
        </p:nvSpPr>
        <p:spPr>
          <a:xfrm>
            <a:off x="7906755" y="1977950"/>
            <a:ext cx="882686" cy="1092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lt2"/>
              </a:buClr>
              <a:buSzPts val="8000"/>
              <a:buNone/>
              <a:defRPr sz="8000" b="1">
                <a:solidFill>
                  <a:schemeClr val="lt2"/>
                </a:solidFill>
                <a:latin typeface="Gill Sans"/>
                <a:ea typeface="Gill Sans"/>
                <a:cs typeface="Gill Sans"/>
                <a:sym typeface="Gill Sans"/>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4" name="Google Shape;214;p21"/>
          <p:cNvSpPr txBox="1">
            <a:spLocks noGrp="1"/>
          </p:cNvSpPr>
          <p:nvPr>
            <p:ph type="body" idx="6"/>
          </p:nvPr>
        </p:nvSpPr>
        <p:spPr>
          <a:xfrm>
            <a:off x="8564052" y="2001950"/>
            <a:ext cx="2959116" cy="103235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Clr>
                <a:schemeClr val="lt1"/>
              </a:buClr>
              <a:buSzPts val="3000"/>
              <a:buNone/>
              <a:defRPr sz="3000" b="0">
                <a:solidFill>
                  <a:schemeClr val="lt1"/>
                </a:solidFill>
                <a:latin typeface="Gill Sans"/>
                <a:ea typeface="Gill Sans"/>
                <a:cs typeface="Gill Sans"/>
                <a:sym typeface="Gill Sans"/>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5" name="Google Shape;215;p21"/>
          <p:cNvSpPr txBox="1">
            <a:spLocks noGrp="1"/>
          </p:cNvSpPr>
          <p:nvPr>
            <p:ph type="body" idx="7"/>
          </p:nvPr>
        </p:nvSpPr>
        <p:spPr>
          <a:xfrm>
            <a:off x="1020059" y="3103993"/>
            <a:ext cx="1698625" cy="800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b="0">
                <a:solidFill>
                  <a:schemeClr val="lt1"/>
                </a:solidFill>
                <a:latin typeface="Libre Franklin"/>
                <a:ea typeface="Libre Franklin"/>
                <a:cs typeface="Libre Franklin"/>
                <a:sym typeface="Libre Franklin"/>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6" name="Google Shape;216;p21"/>
          <p:cNvSpPr txBox="1">
            <a:spLocks noGrp="1"/>
          </p:cNvSpPr>
          <p:nvPr>
            <p:ph type="body" idx="8"/>
          </p:nvPr>
        </p:nvSpPr>
        <p:spPr>
          <a:xfrm>
            <a:off x="2718684" y="3103993"/>
            <a:ext cx="1698625" cy="800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b="0">
                <a:solidFill>
                  <a:schemeClr val="lt1"/>
                </a:solidFill>
                <a:latin typeface="Libre Franklin"/>
                <a:ea typeface="Libre Franklin"/>
                <a:cs typeface="Libre Franklin"/>
                <a:sym typeface="Libre Franklin"/>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7" name="Google Shape;217;p21"/>
          <p:cNvSpPr txBox="1">
            <a:spLocks noGrp="1"/>
          </p:cNvSpPr>
          <p:nvPr>
            <p:ph type="body" idx="9"/>
          </p:nvPr>
        </p:nvSpPr>
        <p:spPr>
          <a:xfrm>
            <a:off x="4794793" y="3103993"/>
            <a:ext cx="2599197" cy="800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b="0">
                <a:solidFill>
                  <a:schemeClr val="lt1"/>
                </a:solidFill>
                <a:latin typeface="Libre Franklin"/>
                <a:ea typeface="Libre Franklin"/>
                <a:cs typeface="Libre Franklin"/>
                <a:sym typeface="Libre Franklin"/>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p21"/>
          <p:cNvSpPr txBox="1">
            <a:spLocks noGrp="1"/>
          </p:cNvSpPr>
          <p:nvPr>
            <p:ph type="body" idx="13"/>
          </p:nvPr>
        </p:nvSpPr>
        <p:spPr>
          <a:xfrm>
            <a:off x="7876955" y="3102450"/>
            <a:ext cx="3726423" cy="800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b="0">
                <a:solidFill>
                  <a:schemeClr val="lt1"/>
                </a:solidFill>
                <a:latin typeface="Libre Franklin"/>
                <a:ea typeface="Libre Franklin"/>
                <a:cs typeface="Libre Franklin"/>
                <a:sym typeface="Libre Franklin"/>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9" name="Google Shape;219;p21"/>
          <p:cNvSpPr txBox="1">
            <a:spLocks noGrp="1"/>
          </p:cNvSpPr>
          <p:nvPr>
            <p:ph type="body" idx="14"/>
          </p:nvPr>
        </p:nvSpPr>
        <p:spPr>
          <a:xfrm>
            <a:off x="1657040" y="5751926"/>
            <a:ext cx="8877920" cy="47047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accent4"/>
              </a:buClr>
              <a:buSzPts val="1600"/>
              <a:buNone/>
              <a:defRPr sz="1600" b="0">
                <a:solidFill>
                  <a:schemeClr val="accent4"/>
                </a:solidFill>
                <a:latin typeface="Libre Franklin"/>
                <a:ea typeface="Libre Franklin"/>
                <a:cs typeface="Libre Franklin"/>
                <a:sym typeface="Libre Franklin"/>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0" name="Google Shape;220;p21"/>
          <p:cNvSpPr txBox="1">
            <a:spLocks noGrp="1"/>
          </p:cNvSpPr>
          <p:nvPr>
            <p:ph type="body" idx="15"/>
          </p:nvPr>
        </p:nvSpPr>
        <p:spPr>
          <a:xfrm>
            <a:off x="4794791" y="5070254"/>
            <a:ext cx="2599199" cy="800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2"/>
              </a:buClr>
              <a:buSzPts val="1600"/>
              <a:buNone/>
              <a:defRPr sz="1600" b="0">
                <a:solidFill>
                  <a:schemeClr val="lt2"/>
                </a:solidFill>
                <a:latin typeface="Libre Franklin"/>
                <a:ea typeface="Libre Franklin"/>
                <a:cs typeface="Libre Franklin"/>
                <a:sym typeface="Libre Franklin"/>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1" name="Google Shape;221;p21"/>
          <p:cNvSpPr txBox="1">
            <a:spLocks noGrp="1"/>
          </p:cNvSpPr>
          <p:nvPr>
            <p:ph type="body" idx="16"/>
          </p:nvPr>
        </p:nvSpPr>
        <p:spPr>
          <a:xfrm>
            <a:off x="7890713" y="5070254"/>
            <a:ext cx="3712665" cy="800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2"/>
              </a:buClr>
              <a:buSzPts val="1600"/>
              <a:buNone/>
              <a:defRPr sz="1600" b="0">
                <a:solidFill>
                  <a:schemeClr val="lt2"/>
                </a:solidFill>
                <a:latin typeface="Libre Franklin"/>
                <a:ea typeface="Libre Franklin"/>
                <a:cs typeface="Libre Franklin"/>
                <a:sym typeface="Libre Franklin"/>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 name="Google Shape;222;p21"/>
          <p:cNvSpPr>
            <a:spLocks noGrp="1"/>
          </p:cNvSpPr>
          <p:nvPr>
            <p:ph type="pic" idx="17"/>
          </p:nvPr>
        </p:nvSpPr>
        <p:spPr>
          <a:xfrm>
            <a:off x="1020058" y="3976866"/>
            <a:ext cx="3273552" cy="1618488"/>
          </a:xfrm>
          <a:prstGeom prst="rect">
            <a:avLst/>
          </a:prstGeom>
          <a:noFill/>
          <a:ln>
            <a:noFill/>
          </a:ln>
        </p:spPr>
      </p:sp>
      <p:sp>
        <p:nvSpPr>
          <p:cNvPr id="223" name="Google Shape;223;p21"/>
          <p:cNvSpPr>
            <a:spLocks noGrp="1"/>
          </p:cNvSpPr>
          <p:nvPr>
            <p:ph type="pic" idx="18"/>
          </p:nvPr>
        </p:nvSpPr>
        <p:spPr>
          <a:xfrm>
            <a:off x="4794792" y="4041034"/>
            <a:ext cx="2599199" cy="896112"/>
          </a:xfrm>
          <a:prstGeom prst="rect">
            <a:avLst/>
          </a:prstGeom>
          <a:noFill/>
          <a:ln>
            <a:noFill/>
          </a:ln>
        </p:spPr>
      </p:sp>
      <p:sp>
        <p:nvSpPr>
          <p:cNvPr id="224" name="Google Shape;224;p21"/>
          <p:cNvSpPr>
            <a:spLocks noGrp="1"/>
          </p:cNvSpPr>
          <p:nvPr>
            <p:ph type="pic" idx="19"/>
          </p:nvPr>
        </p:nvSpPr>
        <p:spPr>
          <a:xfrm>
            <a:off x="7876955" y="4041034"/>
            <a:ext cx="2599200" cy="896400"/>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p:cSld name="Content Slide">
    <p:spTree>
      <p:nvGrpSpPr>
        <p:cNvPr id="1" name="Shape 34"/>
        <p:cNvGrpSpPr/>
        <p:nvPr/>
      </p:nvGrpSpPr>
      <p:grpSpPr>
        <a:xfrm>
          <a:off x="0" y="0"/>
          <a:ext cx="0" cy="0"/>
          <a:chOff x="0" y="0"/>
          <a:chExt cx="0" cy="0"/>
        </a:xfrm>
      </p:grpSpPr>
      <p:sp>
        <p:nvSpPr>
          <p:cNvPr id="35" name="Google Shape;35;p4" descr="Close up view of lake edge with mountain range background"/>
          <p:cNvSpPr/>
          <p:nvPr/>
        </p:nvSpPr>
        <p:spPr>
          <a:xfrm>
            <a:off x="129540" y="128016"/>
            <a:ext cx="11932920" cy="6601968"/>
          </a:xfrm>
          <a:prstGeom prst="rect">
            <a:avLst/>
          </a:prstGeom>
          <a:blipFill rotWithShape="1">
            <a:blip r:embed="rId2">
              <a:alphaModFix/>
            </a:blip>
            <a:stretch>
              <a:fillRect l="-16" r="-15"/>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Libre Franklin"/>
              <a:ea typeface="Libre Franklin"/>
              <a:cs typeface="Libre Franklin"/>
              <a:sym typeface="Libre Franklin"/>
            </a:endParaRPr>
          </a:p>
        </p:txBody>
      </p:sp>
      <p:sp>
        <p:nvSpPr>
          <p:cNvPr id="36" name="Google Shape;36;p4"/>
          <p:cNvSpPr/>
          <p:nvPr/>
        </p:nvSpPr>
        <p:spPr>
          <a:xfrm>
            <a:off x="129540" y="128016"/>
            <a:ext cx="11932920" cy="3319272"/>
          </a:xfrm>
          <a:prstGeom prst="rect">
            <a:avLst/>
          </a:prstGeom>
          <a:gradFill>
            <a:gsLst>
              <a:gs pos="0">
                <a:srgbClr val="004CB9">
                  <a:alpha val="80000"/>
                </a:srgbClr>
              </a:gs>
              <a:gs pos="100000">
                <a:srgbClr val="005500">
                  <a:alpha val="80000"/>
                </a:srgbClr>
              </a:gs>
            </a:gsLst>
            <a:lin ang="168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Libre Franklin"/>
              <a:ea typeface="Libre Franklin"/>
              <a:cs typeface="Libre Franklin"/>
              <a:sym typeface="Libre Franklin"/>
            </a:endParaRPr>
          </a:p>
        </p:txBody>
      </p:sp>
      <p:sp>
        <p:nvSpPr>
          <p:cNvPr id="37" name="Google Shape;37;p4"/>
          <p:cNvSpPr txBox="1">
            <a:spLocks noGrp="1"/>
          </p:cNvSpPr>
          <p:nvPr>
            <p:ph type="title"/>
          </p:nvPr>
        </p:nvSpPr>
        <p:spPr>
          <a:xfrm>
            <a:off x="841248" y="1093460"/>
            <a:ext cx="5320386" cy="7826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5000"/>
              <a:buFont typeface="Gill San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
          <p:cNvSpPr txBox="1">
            <a:spLocks noGrp="1"/>
          </p:cNvSpPr>
          <p:nvPr>
            <p:ph type="sldNum" idx="12"/>
          </p:nvPr>
        </p:nvSpPr>
        <p:spPr>
          <a:xfrm>
            <a:off x="5821279" y="6118484"/>
            <a:ext cx="54944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39" name="Google Shape;39;p4"/>
          <p:cNvSpPr txBox="1">
            <a:spLocks noGrp="1"/>
          </p:cNvSpPr>
          <p:nvPr>
            <p:ph type="dt" idx="10"/>
          </p:nvPr>
        </p:nvSpPr>
        <p:spPr>
          <a:xfrm>
            <a:off x="8610600" y="6118484"/>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
          <p:cNvSpPr txBox="1">
            <a:spLocks noGrp="1"/>
          </p:cNvSpPr>
          <p:nvPr>
            <p:ph type="ftr" idx="11"/>
          </p:nvPr>
        </p:nvSpPr>
        <p:spPr>
          <a:xfrm>
            <a:off x="838200" y="6118484"/>
            <a:ext cx="33987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4"/>
          <p:cNvSpPr/>
          <p:nvPr/>
        </p:nvSpPr>
        <p:spPr>
          <a:xfrm>
            <a:off x="5908548" y="6114045"/>
            <a:ext cx="374904" cy="374904"/>
          </a:xfrm>
          <a:prstGeom prst="ellipse">
            <a:avLst/>
          </a:prstGeom>
          <a:noFill/>
          <a:ln w="12700" cap="flat" cmpd="sng">
            <a:solidFill>
              <a:schemeClr val="l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Libre Franklin"/>
              <a:ea typeface="Libre Franklin"/>
              <a:cs typeface="Libre Franklin"/>
              <a:sym typeface="Libre Franklin"/>
            </a:endParaRPr>
          </a:p>
        </p:txBody>
      </p:sp>
      <p:sp>
        <p:nvSpPr>
          <p:cNvPr id="42" name="Google Shape;42;p4"/>
          <p:cNvSpPr txBox="1">
            <a:spLocks noGrp="1"/>
          </p:cNvSpPr>
          <p:nvPr>
            <p:ph type="body" idx="1"/>
          </p:nvPr>
        </p:nvSpPr>
        <p:spPr>
          <a:xfrm>
            <a:off x="841248" y="2060240"/>
            <a:ext cx="5320386" cy="8825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2"/>
              </a:buClr>
              <a:buSzPts val="2300"/>
              <a:buNone/>
              <a:defRPr sz="2300">
                <a:solidFill>
                  <a:schemeClr val="lt2"/>
                </a:solidFill>
              </a:defRPr>
            </a:lvl1pPr>
            <a:lvl2pPr marL="914400" lvl="1" indent="-342900" algn="l">
              <a:lnSpc>
                <a:spcPct val="90000"/>
              </a:lnSpc>
              <a:spcBef>
                <a:spcPts val="500"/>
              </a:spcBef>
              <a:spcAft>
                <a:spcPts val="0"/>
              </a:spcAft>
              <a:buClr>
                <a:schemeClr val="dk2"/>
              </a:buClr>
              <a:buSzPts val="1800"/>
              <a:buChar char="•"/>
              <a:defRPr sz="1800"/>
            </a:lvl2pPr>
            <a:lvl3pPr marL="1371600" lvl="2" indent="-342900" algn="l">
              <a:lnSpc>
                <a:spcPct val="90000"/>
              </a:lnSpc>
              <a:spcBef>
                <a:spcPts val="500"/>
              </a:spcBef>
              <a:spcAft>
                <a:spcPts val="0"/>
              </a:spcAft>
              <a:buClr>
                <a:schemeClr val="dk2"/>
              </a:buClr>
              <a:buSzPts val="1800"/>
              <a:buChar char="•"/>
              <a:defRPr sz="1800"/>
            </a:lvl3pPr>
            <a:lvl4pPr marL="1828800" lvl="3" indent="-342900" algn="l">
              <a:lnSpc>
                <a:spcPct val="90000"/>
              </a:lnSpc>
              <a:spcBef>
                <a:spcPts val="500"/>
              </a:spcBef>
              <a:spcAft>
                <a:spcPts val="0"/>
              </a:spcAft>
              <a:buClr>
                <a:schemeClr val="dk2"/>
              </a:buClr>
              <a:buSzPts val="1800"/>
              <a:buChar char="•"/>
              <a:defRPr sz="1800"/>
            </a:lvl4pPr>
            <a:lvl5pPr marL="2286000" lvl="4" indent="-342900" algn="l">
              <a:lnSpc>
                <a:spcPct val="90000"/>
              </a:lnSpc>
              <a:spcBef>
                <a:spcPts val="500"/>
              </a:spcBef>
              <a:spcAft>
                <a:spcPts val="0"/>
              </a:spcAft>
              <a:buClr>
                <a:schemeClr val="dk2"/>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4"/>
          <p:cNvSpPr/>
          <p:nvPr/>
        </p:nvSpPr>
        <p:spPr>
          <a:xfrm>
            <a:off x="914693" y="1916790"/>
            <a:ext cx="4500000" cy="36576"/>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Libre Franklin"/>
              <a:ea typeface="Libre Franklin"/>
              <a:cs typeface="Libre Franklin"/>
              <a:sym typeface="Libre Franklin"/>
            </a:endParaRPr>
          </a:p>
        </p:txBody>
      </p:sp>
      <p:sp>
        <p:nvSpPr>
          <p:cNvPr id="44" name="Google Shape;44;p4"/>
          <p:cNvSpPr txBox="1">
            <a:spLocks noGrp="1"/>
          </p:cNvSpPr>
          <p:nvPr>
            <p:ph type="body" idx="2"/>
          </p:nvPr>
        </p:nvSpPr>
        <p:spPr>
          <a:xfrm>
            <a:off x="6817897" y="1125545"/>
            <a:ext cx="4707842" cy="1849304"/>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600"/>
              </a:spcBef>
              <a:spcAft>
                <a:spcPts val="0"/>
              </a:spcAft>
              <a:buClr>
                <a:schemeClr val="lt2"/>
              </a:buClr>
              <a:buSzPts val="1600"/>
              <a:buFont typeface="Arial"/>
              <a:buChar char="•"/>
              <a:defRPr sz="1600" b="0" i="0">
                <a:solidFill>
                  <a:schemeClr val="lt1"/>
                </a:solidFill>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Section Layout">
  <p:cSld name="Two Section Layout">
    <p:spTree>
      <p:nvGrpSpPr>
        <p:cNvPr id="1" name="Shape 45"/>
        <p:cNvGrpSpPr/>
        <p:nvPr/>
      </p:nvGrpSpPr>
      <p:grpSpPr>
        <a:xfrm>
          <a:off x="0" y="0"/>
          <a:ext cx="0" cy="0"/>
          <a:chOff x="0" y="0"/>
          <a:chExt cx="0" cy="0"/>
        </a:xfrm>
      </p:grpSpPr>
      <p:sp>
        <p:nvSpPr>
          <p:cNvPr id="46" name="Google Shape;46;p5" descr="Unpaved road lined with trees, mountain side drive"/>
          <p:cNvSpPr/>
          <p:nvPr/>
        </p:nvSpPr>
        <p:spPr>
          <a:xfrm>
            <a:off x="129540" y="128016"/>
            <a:ext cx="11932920" cy="6601968"/>
          </a:xfrm>
          <a:prstGeom prst="rect">
            <a:avLst/>
          </a:prstGeom>
          <a:blipFill rotWithShape="1">
            <a:blip r:embed="rId2">
              <a:alphaModFix/>
            </a:blip>
            <a:stretch>
              <a:fillRect l="-16" r="-15"/>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Libre Franklin"/>
              <a:ea typeface="Libre Franklin"/>
              <a:cs typeface="Libre Franklin"/>
              <a:sym typeface="Libre Franklin"/>
            </a:endParaRPr>
          </a:p>
        </p:txBody>
      </p:sp>
      <p:sp>
        <p:nvSpPr>
          <p:cNvPr id="47" name="Google Shape;47;p5"/>
          <p:cNvSpPr/>
          <p:nvPr/>
        </p:nvSpPr>
        <p:spPr>
          <a:xfrm>
            <a:off x="129540" y="128016"/>
            <a:ext cx="11932920" cy="6601968"/>
          </a:xfrm>
          <a:prstGeom prst="rect">
            <a:avLst/>
          </a:prstGeom>
          <a:gradFill>
            <a:gsLst>
              <a:gs pos="0">
                <a:srgbClr val="004CB9">
                  <a:alpha val="80000"/>
                </a:srgbClr>
              </a:gs>
              <a:gs pos="99000">
                <a:srgbClr val="005500">
                  <a:alpha val="80000"/>
                </a:srgbClr>
              </a:gs>
              <a:gs pos="100000">
                <a:srgbClr val="005500">
                  <a:alpha val="8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Libre Franklin"/>
              <a:ea typeface="Libre Franklin"/>
              <a:cs typeface="Libre Franklin"/>
              <a:sym typeface="Libre Franklin"/>
            </a:endParaRPr>
          </a:p>
        </p:txBody>
      </p:sp>
      <p:sp>
        <p:nvSpPr>
          <p:cNvPr id="48" name="Google Shape;48;p5"/>
          <p:cNvSpPr txBox="1">
            <a:spLocks noGrp="1"/>
          </p:cNvSpPr>
          <p:nvPr>
            <p:ph type="sldNum" idx="12"/>
          </p:nvPr>
        </p:nvSpPr>
        <p:spPr>
          <a:xfrm>
            <a:off x="5821279" y="6118484"/>
            <a:ext cx="54944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49" name="Google Shape;49;p5"/>
          <p:cNvSpPr txBox="1">
            <a:spLocks noGrp="1"/>
          </p:cNvSpPr>
          <p:nvPr>
            <p:ph type="dt" idx="10"/>
          </p:nvPr>
        </p:nvSpPr>
        <p:spPr>
          <a:xfrm>
            <a:off x="8610600" y="6118484"/>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5"/>
          <p:cNvSpPr txBox="1">
            <a:spLocks noGrp="1"/>
          </p:cNvSpPr>
          <p:nvPr>
            <p:ph type="ftr" idx="11"/>
          </p:nvPr>
        </p:nvSpPr>
        <p:spPr>
          <a:xfrm>
            <a:off x="838200" y="6118484"/>
            <a:ext cx="33987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
          <p:cNvSpPr txBox="1">
            <a:spLocks noGrp="1"/>
          </p:cNvSpPr>
          <p:nvPr>
            <p:ph type="body" idx="1"/>
          </p:nvPr>
        </p:nvSpPr>
        <p:spPr>
          <a:xfrm>
            <a:off x="1159649" y="2738211"/>
            <a:ext cx="4183650" cy="45435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3000"/>
              <a:buNone/>
              <a:defRPr sz="3000" b="0">
                <a:solidFill>
                  <a:schemeClr val="lt1"/>
                </a:solidFill>
                <a:latin typeface="Gill Sans"/>
                <a:ea typeface="Gill Sans"/>
                <a:cs typeface="Gill Sans"/>
                <a:sym typeface="Gill Sans"/>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2" name="Google Shape;52;p5"/>
          <p:cNvSpPr txBox="1">
            <a:spLocks noGrp="1"/>
          </p:cNvSpPr>
          <p:nvPr>
            <p:ph type="body" idx="2"/>
          </p:nvPr>
        </p:nvSpPr>
        <p:spPr>
          <a:xfrm>
            <a:off x="838201" y="1835244"/>
            <a:ext cx="10515599" cy="629105"/>
          </a:xfrm>
          <a:prstGeom prst="rect">
            <a:avLst/>
          </a:prstGeom>
          <a:noFill/>
          <a:ln>
            <a:noFill/>
          </a:ln>
        </p:spPr>
        <p:txBody>
          <a:bodyPr spcFirstLastPara="1" wrap="square" lIns="0" tIns="45700" rIns="0" bIns="45700" anchor="t" anchorCtr="0">
            <a:noAutofit/>
          </a:bodyPr>
          <a:lstStyle>
            <a:lvl1pPr marL="457200" lvl="0" indent="-228600" algn="ctr">
              <a:lnSpc>
                <a:spcPct val="90000"/>
              </a:lnSpc>
              <a:spcBef>
                <a:spcPts val="1000"/>
              </a:spcBef>
              <a:spcAft>
                <a:spcPts val="0"/>
              </a:spcAft>
              <a:buClr>
                <a:schemeClr val="lt2"/>
              </a:buClr>
              <a:buSzPts val="2300"/>
              <a:buNone/>
              <a:defRPr sz="2300" b="0" i="0">
                <a:solidFill>
                  <a:schemeClr val="lt2"/>
                </a:solidFill>
              </a:defRPr>
            </a:lvl1pPr>
            <a:lvl2pPr marL="914400" lvl="1" indent="-228600" algn="l">
              <a:lnSpc>
                <a:spcPct val="90000"/>
              </a:lnSpc>
              <a:spcBef>
                <a:spcPts val="500"/>
              </a:spcBef>
              <a:spcAft>
                <a:spcPts val="0"/>
              </a:spcAft>
              <a:buClr>
                <a:schemeClr val="dk2"/>
              </a:buClr>
              <a:buSzPts val="1800"/>
              <a:buNone/>
              <a:defRPr sz="1800" b="1" i="1"/>
            </a:lvl2pPr>
            <a:lvl3pPr marL="1371600" lvl="2" indent="-228600" algn="l">
              <a:lnSpc>
                <a:spcPct val="90000"/>
              </a:lnSpc>
              <a:spcBef>
                <a:spcPts val="500"/>
              </a:spcBef>
              <a:spcAft>
                <a:spcPts val="0"/>
              </a:spcAft>
              <a:buClr>
                <a:schemeClr val="dk2"/>
              </a:buClr>
              <a:buSzPts val="1800"/>
              <a:buNone/>
              <a:defRPr sz="1800" b="1" i="1"/>
            </a:lvl3pPr>
            <a:lvl4pPr marL="1828800" lvl="3" indent="-228600" algn="l">
              <a:lnSpc>
                <a:spcPct val="90000"/>
              </a:lnSpc>
              <a:spcBef>
                <a:spcPts val="500"/>
              </a:spcBef>
              <a:spcAft>
                <a:spcPts val="0"/>
              </a:spcAft>
              <a:buClr>
                <a:schemeClr val="dk2"/>
              </a:buClr>
              <a:buSzPts val="1800"/>
              <a:buNone/>
              <a:defRPr sz="1800" b="1" i="1"/>
            </a:lvl4pPr>
            <a:lvl5pPr marL="2286000" lvl="4" indent="-228600" algn="l">
              <a:lnSpc>
                <a:spcPct val="90000"/>
              </a:lnSpc>
              <a:spcBef>
                <a:spcPts val="500"/>
              </a:spcBef>
              <a:spcAft>
                <a:spcPts val="0"/>
              </a:spcAft>
              <a:buClr>
                <a:schemeClr val="dk2"/>
              </a:buClr>
              <a:buSzPts val="1800"/>
              <a:buNone/>
              <a:defRPr sz="1800" b="1" i="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5"/>
          <p:cNvSpPr txBox="1">
            <a:spLocks noGrp="1"/>
          </p:cNvSpPr>
          <p:nvPr>
            <p:ph type="body" idx="3"/>
          </p:nvPr>
        </p:nvSpPr>
        <p:spPr>
          <a:xfrm>
            <a:off x="6627121" y="2738211"/>
            <a:ext cx="4183650" cy="45435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3000"/>
              <a:buNone/>
              <a:defRPr sz="3000" b="0">
                <a:solidFill>
                  <a:schemeClr val="lt1"/>
                </a:solidFill>
                <a:latin typeface="Gill Sans"/>
                <a:ea typeface="Gill Sans"/>
                <a:cs typeface="Gill Sans"/>
                <a:sym typeface="Gill Sans"/>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4" name="Google Shape;54;p5"/>
          <p:cNvSpPr txBox="1">
            <a:spLocks noGrp="1"/>
          </p:cNvSpPr>
          <p:nvPr>
            <p:ph type="body" idx="4"/>
          </p:nvPr>
        </p:nvSpPr>
        <p:spPr>
          <a:xfrm>
            <a:off x="1159649" y="3428501"/>
            <a:ext cx="4365625" cy="2333625"/>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600"/>
              </a:spcBef>
              <a:spcAft>
                <a:spcPts val="0"/>
              </a:spcAft>
              <a:buClr>
                <a:schemeClr val="lt2"/>
              </a:buClr>
              <a:buSzPts val="1600"/>
              <a:buChar char="•"/>
              <a:defRPr sz="1600">
                <a:solidFill>
                  <a:schemeClr val="lt1"/>
                </a:solidFill>
              </a:defRPr>
            </a:lvl1pPr>
            <a:lvl2pPr marL="914400" lvl="1" indent="-381000" algn="l">
              <a:lnSpc>
                <a:spcPct val="90000"/>
              </a:lnSpc>
              <a:spcBef>
                <a:spcPts val="500"/>
              </a:spcBef>
              <a:spcAft>
                <a:spcPts val="0"/>
              </a:spcAft>
              <a:buClr>
                <a:srgbClr val="7F7F7F"/>
              </a:buClr>
              <a:buSzPts val="2400"/>
              <a:buChar char="•"/>
              <a:defRPr>
                <a:solidFill>
                  <a:srgbClr val="7F7F7F"/>
                </a:solidFill>
              </a:defRPr>
            </a:lvl2pPr>
            <a:lvl3pPr marL="1371600" lvl="2" indent="-355600" algn="l">
              <a:lnSpc>
                <a:spcPct val="90000"/>
              </a:lnSpc>
              <a:spcBef>
                <a:spcPts val="500"/>
              </a:spcBef>
              <a:spcAft>
                <a:spcPts val="0"/>
              </a:spcAft>
              <a:buClr>
                <a:srgbClr val="7F7F7F"/>
              </a:buClr>
              <a:buSzPts val="2000"/>
              <a:buChar char="•"/>
              <a:defRPr>
                <a:solidFill>
                  <a:srgbClr val="7F7F7F"/>
                </a:solidFill>
              </a:defRPr>
            </a:lvl3pPr>
            <a:lvl4pPr marL="1828800" lvl="3" indent="-342900" algn="l">
              <a:lnSpc>
                <a:spcPct val="90000"/>
              </a:lnSpc>
              <a:spcBef>
                <a:spcPts val="500"/>
              </a:spcBef>
              <a:spcAft>
                <a:spcPts val="0"/>
              </a:spcAft>
              <a:buClr>
                <a:srgbClr val="7F7F7F"/>
              </a:buClr>
              <a:buSzPts val="1800"/>
              <a:buChar char="•"/>
              <a:defRPr>
                <a:solidFill>
                  <a:srgbClr val="7F7F7F"/>
                </a:solidFill>
              </a:defRPr>
            </a:lvl4pPr>
            <a:lvl5pPr marL="2286000" lvl="4" indent="-342900" algn="l">
              <a:lnSpc>
                <a:spcPct val="90000"/>
              </a:lnSpc>
              <a:spcBef>
                <a:spcPts val="500"/>
              </a:spcBef>
              <a:spcAft>
                <a:spcPts val="0"/>
              </a:spcAft>
              <a:buClr>
                <a:srgbClr val="7F7F7F"/>
              </a:buClr>
              <a:buSzPts val="1800"/>
              <a:buChar char="•"/>
              <a:defRPr>
                <a:solidFill>
                  <a:srgbClr val="7F7F7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5"/>
          <p:cNvSpPr txBox="1">
            <a:spLocks noGrp="1"/>
          </p:cNvSpPr>
          <p:nvPr>
            <p:ph type="body" idx="5"/>
          </p:nvPr>
        </p:nvSpPr>
        <p:spPr>
          <a:xfrm>
            <a:off x="6627121" y="3428501"/>
            <a:ext cx="4365625" cy="2333625"/>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600"/>
              </a:spcBef>
              <a:spcAft>
                <a:spcPts val="0"/>
              </a:spcAft>
              <a:buClr>
                <a:schemeClr val="lt2"/>
              </a:buClr>
              <a:buSzPts val="1600"/>
              <a:buChar char="•"/>
              <a:defRPr sz="1600">
                <a:solidFill>
                  <a:schemeClr val="lt1"/>
                </a:solidFill>
              </a:defRPr>
            </a:lvl1pPr>
            <a:lvl2pPr marL="914400" lvl="1" indent="-381000" algn="l">
              <a:lnSpc>
                <a:spcPct val="90000"/>
              </a:lnSpc>
              <a:spcBef>
                <a:spcPts val="500"/>
              </a:spcBef>
              <a:spcAft>
                <a:spcPts val="0"/>
              </a:spcAft>
              <a:buClr>
                <a:srgbClr val="7F7F7F"/>
              </a:buClr>
              <a:buSzPts val="2400"/>
              <a:buChar char="•"/>
              <a:defRPr>
                <a:solidFill>
                  <a:srgbClr val="7F7F7F"/>
                </a:solidFill>
              </a:defRPr>
            </a:lvl2pPr>
            <a:lvl3pPr marL="1371600" lvl="2" indent="-355600" algn="l">
              <a:lnSpc>
                <a:spcPct val="90000"/>
              </a:lnSpc>
              <a:spcBef>
                <a:spcPts val="500"/>
              </a:spcBef>
              <a:spcAft>
                <a:spcPts val="0"/>
              </a:spcAft>
              <a:buClr>
                <a:srgbClr val="7F7F7F"/>
              </a:buClr>
              <a:buSzPts val="2000"/>
              <a:buChar char="•"/>
              <a:defRPr>
                <a:solidFill>
                  <a:srgbClr val="7F7F7F"/>
                </a:solidFill>
              </a:defRPr>
            </a:lvl3pPr>
            <a:lvl4pPr marL="1828800" lvl="3" indent="-342900" algn="l">
              <a:lnSpc>
                <a:spcPct val="90000"/>
              </a:lnSpc>
              <a:spcBef>
                <a:spcPts val="500"/>
              </a:spcBef>
              <a:spcAft>
                <a:spcPts val="0"/>
              </a:spcAft>
              <a:buClr>
                <a:srgbClr val="7F7F7F"/>
              </a:buClr>
              <a:buSzPts val="1800"/>
              <a:buChar char="•"/>
              <a:defRPr>
                <a:solidFill>
                  <a:srgbClr val="7F7F7F"/>
                </a:solidFill>
              </a:defRPr>
            </a:lvl4pPr>
            <a:lvl5pPr marL="2286000" lvl="4" indent="-342900" algn="l">
              <a:lnSpc>
                <a:spcPct val="90000"/>
              </a:lnSpc>
              <a:spcBef>
                <a:spcPts val="500"/>
              </a:spcBef>
              <a:spcAft>
                <a:spcPts val="0"/>
              </a:spcAft>
              <a:buClr>
                <a:srgbClr val="7F7F7F"/>
              </a:buClr>
              <a:buSzPts val="1800"/>
              <a:buChar char="•"/>
              <a:defRPr>
                <a:solidFill>
                  <a:srgbClr val="7F7F7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5"/>
          <p:cNvSpPr txBox="1">
            <a:spLocks noGrp="1"/>
          </p:cNvSpPr>
          <p:nvPr>
            <p:ph type="title"/>
          </p:nvPr>
        </p:nvSpPr>
        <p:spPr>
          <a:xfrm>
            <a:off x="838200" y="557629"/>
            <a:ext cx="10515600" cy="1325563"/>
          </a:xfrm>
          <a:prstGeom prst="rect">
            <a:avLst/>
          </a:prstGeom>
          <a:noFill/>
          <a:ln>
            <a:noFill/>
          </a:ln>
        </p:spPr>
        <p:txBody>
          <a:bodyPr spcFirstLastPara="1" wrap="square" lIns="0" tIns="45700" rIns="0" bIns="45700" anchor="ctr" anchorCtr="0">
            <a:normAutofit/>
          </a:bodyPr>
          <a:lstStyle>
            <a:lvl1pPr lvl="0" algn="ctr">
              <a:lnSpc>
                <a:spcPct val="90000"/>
              </a:lnSpc>
              <a:spcBef>
                <a:spcPts val="0"/>
              </a:spcBef>
              <a:spcAft>
                <a:spcPts val="0"/>
              </a:spcAft>
              <a:buClr>
                <a:schemeClr val="lt1"/>
              </a:buClr>
              <a:buSzPts val="5000"/>
              <a:buFont typeface="Gill San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5"/>
          <p:cNvSpPr/>
          <p:nvPr/>
        </p:nvSpPr>
        <p:spPr>
          <a:xfrm>
            <a:off x="5908548" y="6114045"/>
            <a:ext cx="374904" cy="374904"/>
          </a:xfrm>
          <a:prstGeom prst="ellipse">
            <a:avLst/>
          </a:prstGeom>
          <a:noFill/>
          <a:ln w="12700" cap="flat" cmpd="sng">
            <a:solidFill>
              <a:schemeClr val="l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Libre Franklin"/>
              <a:ea typeface="Libre Franklin"/>
              <a:cs typeface="Libre Franklin"/>
              <a:sym typeface="Libre Franklin"/>
            </a:endParaRPr>
          </a:p>
        </p:txBody>
      </p:sp>
      <p:sp>
        <p:nvSpPr>
          <p:cNvPr id="58" name="Google Shape;58;p5"/>
          <p:cNvSpPr/>
          <p:nvPr/>
        </p:nvSpPr>
        <p:spPr>
          <a:xfrm>
            <a:off x="4111752" y="1667974"/>
            <a:ext cx="3968496" cy="36576"/>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Libre Franklin"/>
              <a:ea typeface="Libre Franklin"/>
              <a:cs typeface="Libre Franklin"/>
              <a:sym typeface="Libre Frankli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9"/>
        <p:cNvGrpSpPr/>
        <p:nvPr/>
      </p:nvGrpSpPr>
      <p:grpSpPr>
        <a:xfrm>
          <a:off x="0" y="0"/>
          <a:ext cx="0" cy="0"/>
          <a:chOff x="0" y="0"/>
          <a:chExt cx="0" cy="0"/>
        </a:xfrm>
      </p:grpSpPr>
      <p:sp>
        <p:nvSpPr>
          <p:cNvPr id="60" name="Google Shape;60;p6"/>
          <p:cNvSpPr txBox="1">
            <a:spLocks noGrp="1"/>
          </p:cNvSpPr>
          <p:nvPr>
            <p:ph type="ctrTitle"/>
          </p:nvPr>
        </p:nvSpPr>
        <p:spPr>
          <a:xfrm>
            <a:off x="914400" y="2130426"/>
            <a:ext cx="10363200" cy="1470025"/>
          </a:xfrm>
          <a:prstGeom prst="rect">
            <a:avLst/>
          </a:prstGeom>
          <a:noFill/>
          <a:ln>
            <a:noFill/>
          </a:ln>
        </p:spPr>
        <p:txBody>
          <a:bodyPr spcFirstLastPara="1" wrap="square" lIns="91425" tIns="91425" rIns="91425" bIns="91425" anchor="ctr" anchorCtr="0">
            <a:noAutofit/>
          </a:bodyPr>
          <a:lstStyle>
            <a:lvl1pPr marR="0" lvl="0" algn="ctr">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6"/>
          <p:cNvSpPr txBox="1">
            <a:spLocks noGrp="1"/>
          </p:cNvSpPr>
          <p:nvPr>
            <p:ph type="subTitle" idx="1"/>
          </p:nvPr>
        </p:nvSpPr>
        <p:spPr>
          <a:xfrm>
            <a:off x="1828800" y="3886200"/>
            <a:ext cx="8534400" cy="1752600"/>
          </a:xfrm>
          <a:prstGeom prst="rect">
            <a:avLst/>
          </a:prstGeom>
          <a:noFill/>
          <a:ln>
            <a:noFill/>
          </a:ln>
        </p:spPr>
        <p:txBody>
          <a:bodyPr spcFirstLastPara="1" wrap="square" lIns="91425" tIns="91425" rIns="91425" bIns="91425" anchor="t" anchorCtr="0">
            <a:noAutofit/>
          </a:bodyPr>
          <a:lstStyle>
            <a:lvl1pPr marR="0" lvl="0" algn="ctr">
              <a:lnSpc>
                <a:spcPct val="9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a:lnSpc>
                <a:spcPct val="9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a:lnSpc>
                <a:spcPct val="9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a:lnSpc>
                <a:spcPct val="9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a:lnSpc>
                <a:spcPct val="9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a:lnSpc>
                <a:spcPct val="9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9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9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9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62" name="Google Shape;62;p6"/>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noAutofit/>
          </a:bodyPr>
          <a:lstStyle>
            <a:lvl1pPr marR="0" lvl="0" algn="l">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6"/>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lvl1pPr marR="0" lvl="0" algn="ctr">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Layout">
  <p:cSld name="Table Layout">
    <p:spTree>
      <p:nvGrpSpPr>
        <p:cNvPr id="1" name="Shape 65"/>
        <p:cNvGrpSpPr/>
        <p:nvPr/>
      </p:nvGrpSpPr>
      <p:grpSpPr>
        <a:xfrm>
          <a:off x="0" y="0"/>
          <a:ext cx="0" cy="0"/>
          <a:chOff x="0" y="0"/>
          <a:chExt cx="0" cy="0"/>
        </a:xfrm>
      </p:grpSpPr>
      <p:sp>
        <p:nvSpPr>
          <p:cNvPr id="66" name="Google Shape;66;p7" descr="Unpaved road lined with trees, mountain side drive"/>
          <p:cNvSpPr/>
          <p:nvPr/>
        </p:nvSpPr>
        <p:spPr>
          <a:xfrm>
            <a:off x="129540" y="128016"/>
            <a:ext cx="11932920" cy="6601968"/>
          </a:xfrm>
          <a:prstGeom prst="rect">
            <a:avLst/>
          </a:prstGeom>
          <a:blipFill rotWithShape="1">
            <a:blip r:embed="rId2">
              <a:alphaModFix/>
            </a:blip>
            <a:stretch>
              <a:fillRect l="-16" r="-15"/>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67" name="Google Shape;67;p7"/>
          <p:cNvSpPr/>
          <p:nvPr/>
        </p:nvSpPr>
        <p:spPr>
          <a:xfrm>
            <a:off x="129540" y="128016"/>
            <a:ext cx="11932920" cy="6601968"/>
          </a:xfrm>
          <a:prstGeom prst="rect">
            <a:avLst/>
          </a:prstGeom>
          <a:gradFill>
            <a:gsLst>
              <a:gs pos="0">
                <a:srgbClr val="004CB9">
                  <a:alpha val="80000"/>
                </a:srgbClr>
              </a:gs>
              <a:gs pos="100000">
                <a:srgbClr val="005500">
                  <a:alpha val="8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68" name="Google Shape;68;p7"/>
          <p:cNvSpPr txBox="1">
            <a:spLocks noGrp="1"/>
          </p:cNvSpPr>
          <p:nvPr>
            <p:ph type="sldNum" idx="12"/>
          </p:nvPr>
        </p:nvSpPr>
        <p:spPr>
          <a:xfrm>
            <a:off x="5821279" y="6118484"/>
            <a:ext cx="54944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69" name="Google Shape;69;p7"/>
          <p:cNvSpPr txBox="1">
            <a:spLocks noGrp="1"/>
          </p:cNvSpPr>
          <p:nvPr>
            <p:ph type="dt" idx="10"/>
          </p:nvPr>
        </p:nvSpPr>
        <p:spPr>
          <a:xfrm>
            <a:off x="8610600" y="6118484"/>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7"/>
          <p:cNvSpPr txBox="1">
            <a:spLocks noGrp="1"/>
          </p:cNvSpPr>
          <p:nvPr>
            <p:ph type="ftr" idx="11"/>
          </p:nvPr>
        </p:nvSpPr>
        <p:spPr>
          <a:xfrm>
            <a:off x="838200" y="6118484"/>
            <a:ext cx="33987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7"/>
          <p:cNvSpPr txBox="1">
            <a:spLocks noGrp="1"/>
          </p:cNvSpPr>
          <p:nvPr>
            <p:ph type="body" idx="1"/>
          </p:nvPr>
        </p:nvSpPr>
        <p:spPr>
          <a:xfrm>
            <a:off x="8683563" y="3359239"/>
            <a:ext cx="2596896" cy="225257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1000"/>
              </a:spcBef>
              <a:spcAft>
                <a:spcPts val="0"/>
              </a:spcAft>
              <a:buClr>
                <a:schemeClr val="lt2"/>
              </a:buClr>
              <a:buSzPts val="2300"/>
              <a:buNone/>
              <a:defRPr sz="2300" b="0" i="0">
                <a:solidFill>
                  <a:schemeClr val="lt2"/>
                </a:solidFill>
              </a:defRPr>
            </a:lvl1pPr>
            <a:lvl2pPr marL="914400" lvl="1" indent="-228600" algn="l">
              <a:lnSpc>
                <a:spcPct val="90000"/>
              </a:lnSpc>
              <a:spcBef>
                <a:spcPts val="500"/>
              </a:spcBef>
              <a:spcAft>
                <a:spcPts val="0"/>
              </a:spcAft>
              <a:buClr>
                <a:schemeClr val="dk2"/>
              </a:buClr>
              <a:buSzPts val="1800"/>
              <a:buNone/>
              <a:defRPr sz="1800" b="1" i="1"/>
            </a:lvl2pPr>
            <a:lvl3pPr marL="1371600" lvl="2" indent="-228600" algn="l">
              <a:lnSpc>
                <a:spcPct val="90000"/>
              </a:lnSpc>
              <a:spcBef>
                <a:spcPts val="500"/>
              </a:spcBef>
              <a:spcAft>
                <a:spcPts val="0"/>
              </a:spcAft>
              <a:buClr>
                <a:schemeClr val="dk2"/>
              </a:buClr>
              <a:buSzPts val="1800"/>
              <a:buNone/>
              <a:defRPr sz="1800" b="1" i="1"/>
            </a:lvl3pPr>
            <a:lvl4pPr marL="1828800" lvl="3" indent="-228600" algn="l">
              <a:lnSpc>
                <a:spcPct val="90000"/>
              </a:lnSpc>
              <a:spcBef>
                <a:spcPts val="500"/>
              </a:spcBef>
              <a:spcAft>
                <a:spcPts val="0"/>
              </a:spcAft>
              <a:buClr>
                <a:schemeClr val="dk2"/>
              </a:buClr>
              <a:buSzPts val="1800"/>
              <a:buNone/>
              <a:defRPr sz="1800" b="1" i="1"/>
            </a:lvl4pPr>
            <a:lvl5pPr marL="2286000" lvl="4" indent="-228600" algn="l">
              <a:lnSpc>
                <a:spcPct val="90000"/>
              </a:lnSpc>
              <a:spcBef>
                <a:spcPts val="500"/>
              </a:spcBef>
              <a:spcAft>
                <a:spcPts val="0"/>
              </a:spcAft>
              <a:buClr>
                <a:schemeClr val="dk2"/>
              </a:buClr>
              <a:buSzPts val="1800"/>
              <a:buNone/>
              <a:defRPr sz="1800" b="1" i="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7"/>
          <p:cNvSpPr txBox="1">
            <a:spLocks noGrp="1"/>
          </p:cNvSpPr>
          <p:nvPr>
            <p:ph type="title"/>
          </p:nvPr>
        </p:nvSpPr>
        <p:spPr>
          <a:xfrm>
            <a:off x="8683562" y="1757774"/>
            <a:ext cx="2669859" cy="1325563"/>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lt1"/>
              </a:buClr>
              <a:buSzPts val="5000"/>
              <a:buFont typeface="Gill San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7"/>
          <p:cNvSpPr/>
          <p:nvPr/>
        </p:nvSpPr>
        <p:spPr>
          <a:xfrm>
            <a:off x="5908548" y="6114045"/>
            <a:ext cx="374904" cy="374904"/>
          </a:xfrm>
          <a:prstGeom prst="ellipse">
            <a:avLst/>
          </a:prstGeom>
          <a:noFill/>
          <a:ln w="12700" cap="flat" cmpd="sng">
            <a:solidFill>
              <a:schemeClr val="l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74" name="Google Shape;74;p7"/>
          <p:cNvSpPr/>
          <p:nvPr/>
        </p:nvSpPr>
        <p:spPr>
          <a:xfrm>
            <a:off x="8683563" y="3191969"/>
            <a:ext cx="1545336" cy="36576"/>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5"/>
        <p:cNvGrpSpPr/>
        <p:nvPr/>
      </p:nvGrpSpPr>
      <p:grpSpPr>
        <a:xfrm>
          <a:off x="0" y="0"/>
          <a:ext cx="0" cy="0"/>
          <a:chOff x="0" y="0"/>
          <a:chExt cx="0" cy="0"/>
        </a:xfrm>
      </p:grpSpPr>
      <p:sp>
        <p:nvSpPr>
          <p:cNvPr id="76" name="Google Shape;76;p8" descr="View of a lake and mountain range"/>
          <p:cNvSpPr/>
          <p:nvPr/>
        </p:nvSpPr>
        <p:spPr>
          <a:xfrm>
            <a:off x="129540" y="128016"/>
            <a:ext cx="11932920" cy="6601968"/>
          </a:xfrm>
          <a:prstGeom prst="rect">
            <a:avLst/>
          </a:prstGeom>
          <a:blipFill rotWithShape="1">
            <a:blip r:embed="rId2">
              <a:alphaModFix/>
            </a:blip>
            <a:stretch>
              <a:fillRect l="-16" r="-15"/>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77" name="Google Shape;77;p8"/>
          <p:cNvSpPr/>
          <p:nvPr/>
        </p:nvSpPr>
        <p:spPr>
          <a:xfrm>
            <a:off x="129539" y="128016"/>
            <a:ext cx="11932919" cy="6601968"/>
          </a:xfrm>
          <a:prstGeom prst="rect">
            <a:avLst/>
          </a:prstGeom>
          <a:gradFill>
            <a:gsLst>
              <a:gs pos="0">
                <a:srgbClr val="004CB9">
                  <a:alpha val="80000"/>
                </a:srgbClr>
              </a:gs>
              <a:gs pos="100000">
                <a:srgbClr val="005500">
                  <a:alpha val="80000"/>
                </a:srgbClr>
              </a:gs>
            </a:gsLst>
            <a:lin ang="168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78" name="Google Shape;78;p8"/>
          <p:cNvSpPr txBox="1">
            <a:spLocks noGrp="1"/>
          </p:cNvSpPr>
          <p:nvPr>
            <p:ph type="sldNum" idx="12"/>
          </p:nvPr>
        </p:nvSpPr>
        <p:spPr>
          <a:xfrm>
            <a:off x="5821279" y="6118484"/>
            <a:ext cx="54944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79" name="Google Shape;79;p8"/>
          <p:cNvSpPr txBox="1">
            <a:spLocks noGrp="1"/>
          </p:cNvSpPr>
          <p:nvPr>
            <p:ph type="dt" idx="10"/>
          </p:nvPr>
        </p:nvSpPr>
        <p:spPr>
          <a:xfrm>
            <a:off x="8610600" y="6118484"/>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8"/>
          <p:cNvSpPr txBox="1">
            <a:spLocks noGrp="1"/>
          </p:cNvSpPr>
          <p:nvPr>
            <p:ph type="ftr" idx="11"/>
          </p:nvPr>
        </p:nvSpPr>
        <p:spPr>
          <a:xfrm>
            <a:off x="838200" y="6118484"/>
            <a:ext cx="33987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8"/>
          <p:cNvSpPr/>
          <p:nvPr/>
        </p:nvSpPr>
        <p:spPr>
          <a:xfrm>
            <a:off x="5908548" y="6114045"/>
            <a:ext cx="374904" cy="374904"/>
          </a:xfrm>
          <a:prstGeom prst="ellipse">
            <a:avLst/>
          </a:prstGeom>
          <a:noFill/>
          <a:ln w="12700" cap="flat" cmpd="sng">
            <a:solidFill>
              <a:schemeClr val="l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82" name="Google Shape;82;p8"/>
          <p:cNvSpPr/>
          <p:nvPr/>
        </p:nvSpPr>
        <p:spPr>
          <a:xfrm>
            <a:off x="915026" y="1747488"/>
            <a:ext cx="4428000" cy="36576"/>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83" name="Google Shape;83;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5000"/>
              <a:buFont typeface="Gill San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86"/>
        <p:cNvGrpSpPr/>
        <p:nvPr/>
      </p:nvGrpSpPr>
      <p:grpSpPr>
        <a:xfrm>
          <a:off x="0" y="0"/>
          <a:ext cx="0" cy="0"/>
          <a:chOff x="0" y="0"/>
          <a:chExt cx="0" cy="0"/>
        </a:xfrm>
      </p:grpSpPr>
      <p:sp>
        <p:nvSpPr>
          <p:cNvPr id="87" name="Google Shape;87;p9" descr="View of a lake and mountain range"/>
          <p:cNvSpPr/>
          <p:nvPr/>
        </p:nvSpPr>
        <p:spPr>
          <a:xfrm>
            <a:off x="129540" y="128016"/>
            <a:ext cx="11932920" cy="6601968"/>
          </a:xfrm>
          <a:prstGeom prst="rect">
            <a:avLst/>
          </a:prstGeom>
          <a:blipFill rotWithShape="1">
            <a:blip r:embed="rId2">
              <a:alphaModFix/>
            </a:blip>
            <a:stretch>
              <a:fillRect l="-16" r="-15"/>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88" name="Google Shape;88;p9"/>
          <p:cNvSpPr/>
          <p:nvPr/>
        </p:nvSpPr>
        <p:spPr>
          <a:xfrm>
            <a:off x="129539" y="128016"/>
            <a:ext cx="11932919" cy="6601968"/>
          </a:xfrm>
          <a:prstGeom prst="rect">
            <a:avLst/>
          </a:prstGeom>
          <a:gradFill>
            <a:gsLst>
              <a:gs pos="0">
                <a:srgbClr val="004CB9">
                  <a:alpha val="80000"/>
                </a:srgbClr>
              </a:gs>
              <a:gs pos="100000">
                <a:srgbClr val="005500">
                  <a:alpha val="80000"/>
                </a:srgbClr>
              </a:gs>
            </a:gsLst>
            <a:lin ang="168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89" name="Google Shape;89;p9"/>
          <p:cNvSpPr txBox="1">
            <a:spLocks noGrp="1"/>
          </p:cNvSpPr>
          <p:nvPr>
            <p:ph type="sldNum" idx="12"/>
          </p:nvPr>
        </p:nvSpPr>
        <p:spPr>
          <a:xfrm>
            <a:off x="5821279" y="6118484"/>
            <a:ext cx="54944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90" name="Google Shape;90;p9"/>
          <p:cNvSpPr txBox="1">
            <a:spLocks noGrp="1"/>
          </p:cNvSpPr>
          <p:nvPr>
            <p:ph type="dt" idx="10"/>
          </p:nvPr>
        </p:nvSpPr>
        <p:spPr>
          <a:xfrm>
            <a:off x="8610600" y="6118484"/>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9"/>
          <p:cNvSpPr txBox="1">
            <a:spLocks noGrp="1"/>
          </p:cNvSpPr>
          <p:nvPr>
            <p:ph type="ftr" idx="11"/>
          </p:nvPr>
        </p:nvSpPr>
        <p:spPr>
          <a:xfrm>
            <a:off x="838200" y="6118484"/>
            <a:ext cx="33987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9"/>
          <p:cNvSpPr/>
          <p:nvPr/>
        </p:nvSpPr>
        <p:spPr>
          <a:xfrm>
            <a:off x="5908548" y="6114045"/>
            <a:ext cx="374904" cy="374904"/>
          </a:xfrm>
          <a:prstGeom prst="ellipse">
            <a:avLst/>
          </a:prstGeom>
          <a:noFill/>
          <a:ln w="12700" cap="flat" cmpd="sng">
            <a:solidFill>
              <a:schemeClr val="l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93" name="Google Shape;93;p9"/>
          <p:cNvSpPr/>
          <p:nvPr/>
        </p:nvSpPr>
        <p:spPr>
          <a:xfrm>
            <a:off x="915026" y="2105709"/>
            <a:ext cx="3749040" cy="36576"/>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94" name="Google Shape;94;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Gill Sans"/>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9"/>
          <p:cNvSpPr txBox="1">
            <a:spLocks noGrp="1"/>
          </p:cNvSpPr>
          <p:nvPr>
            <p:ph type="body" idx="1"/>
          </p:nvPr>
        </p:nvSpPr>
        <p:spPr>
          <a:xfrm>
            <a:off x="839788" y="2177592"/>
            <a:ext cx="3932237" cy="369139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2"/>
              </a:buClr>
              <a:buSzPts val="1600"/>
              <a:buNone/>
              <a:defRPr sz="1600">
                <a:solidFill>
                  <a:schemeClr val="lt2"/>
                </a:solidFill>
              </a:defRPr>
            </a:lvl1pPr>
            <a:lvl2pPr marL="914400" lvl="1" indent="-228600" algn="l">
              <a:lnSpc>
                <a:spcPct val="90000"/>
              </a:lnSpc>
              <a:spcBef>
                <a:spcPts val="500"/>
              </a:spcBef>
              <a:spcAft>
                <a:spcPts val="0"/>
              </a:spcAft>
              <a:buClr>
                <a:schemeClr val="dk2"/>
              </a:buClr>
              <a:buSzPts val="1400"/>
              <a:buNone/>
              <a:defRPr sz="1400"/>
            </a:lvl2pPr>
            <a:lvl3pPr marL="1371600" lvl="2" indent="-228600" algn="l">
              <a:lnSpc>
                <a:spcPct val="90000"/>
              </a:lnSpc>
              <a:spcBef>
                <a:spcPts val="500"/>
              </a:spcBef>
              <a:spcAft>
                <a:spcPts val="0"/>
              </a:spcAft>
              <a:buClr>
                <a:schemeClr val="dk2"/>
              </a:buClr>
              <a:buSzPts val="1200"/>
              <a:buNone/>
              <a:defRPr sz="1200"/>
            </a:lvl3pPr>
            <a:lvl4pPr marL="1828800" lvl="3" indent="-228600" algn="l">
              <a:lnSpc>
                <a:spcPct val="90000"/>
              </a:lnSpc>
              <a:spcBef>
                <a:spcPts val="500"/>
              </a:spcBef>
              <a:spcAft>
                <a:spcPts val="0"/>
              </a:spcAft>
              <a:buClr>
                <a:schemeClr val="dk2"/>
              </a:buClr>
              <a:buSzPts val="1000"/>
              <a:buNone/>
              <a:defRPr sz="1000"/>
            </a:lvl4pPr>
            <a:lvl5pPr marL="2286000" lvl="4" indent="-228600" algn="l">
              <a:lnSpc>
                <a:spcPct val="90000"/>
              </a:lnSpc>
              <a:spcBef>
                <a:spcPts val="500"/>
              </a:spcBef>
              <a:spcAft>
                <a:spcPts val="0"/>
              </a:spcAft>
              <a:buClr>
                <a:schemeClr val="dk2"/>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6" name="Google Shape;96;p9"/>
          <p:cNvSpPr>
            <a:spLocks noGrp="1"/>
          </p:cNvSpPr>
          <p:nvPr>
            <p:ph type="pic" idx="2"/>
          </p:nvPr>
        </p:nvSpPr>
        <p:spPr>
          <a:xfrm>
            <a:off x="5183188" y="457201"/>
            <a:ext cx="6172200" cy="5403850"/>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7"/>
        <p:cNvGrpSpPr/>
        <p:nvPr/>
      </p:nvGrpSpPr>
      <p:grpSpPr>
        <a:xfrm>
          <a:off x="0" y="0"/>
          <a:ext cx="0" cy="0"/>
          <a:chOff x="0" y="0"/>
          <a:chExt cx="0" cy="0"/>
        </a:xfrm>
      </p:grpSpPr>
      <p:sp>
        <p:nvSpPr>
          <p:cNvPr id="98" name="Google Shape;98;p10" descr="View of a lake and mountain range"/>
          <p:cNvSpPr/>
          <p:nvPr/>
        </p:nvSpPr>
        <p:spPr>
          <a:xfrm>
            <a:off x="129540" y="128016"/>
            <a:ext cx="11932920" cy="6601968"/>
          </a:xfrm>
          <a:prstGeom prst="rect">
            <a:avLst/>
          </a:prstGeom>
          <a:blipFill rotWithShape="1">
            <a:blip r:embed="rId2">
              <a:alphaModFix/>
            </a:blip>
            <a:stretch>
              <a:fillRect l="-16" r="-15"/>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99" name="Google Shape;99;p10"/>
          <p:cNvSpPr/>
          <p:nvPr/>
        </p:nvSpPr>
        <p:spPr>
          <a:xfrm>
            <a:off x="129539" y="128016"/>
            <a:ext cx="11932919" cy="6601968"/>
          </a:xfrm>
          <a:prstGeom prst="rect">
            <a:avLst/>
          </a:prstGeom>
          <a:gradFill>
            <a:gsLst>
              <a:gs pos="0">
                <a:srgbClr val="004CB9">
                  <a:alpha val="80000"/>
                </a:srgbClr>
              </a:gs>
              <a:gs pos="100000">
                <a:srgbClr val="005500">
                  <a:alpha val="80000"/>
                </a:srgbClr>
              </a:gs>
            </a:gsLst>
            <a:lin ang="168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00" name="Google Shape;100;p10"/>
          <p:cNvSpPr txBox="1">
            <a:spLocks noGrp="1"/>
          </p:cNvSpPr>
          <p:nvPr>
            <p:ph type="sldNum" idx="12"/>
          </p:nvPr>
        </p:nvSpPr>
        <p:spPr>
          <a:xfrm>
            <a:off x="5821279" y="6118484"/>
            <a:ext cx="54944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101" name="Google Shape;101;p10"/>
          <p:cNvSpPr txBox="1">
            <a:spLocks noGrp="1"/>
          </p:cNvSpPr>
          <p:nvPr>
            <p:ph type="dt" idx="10"/>
          </p:nvPr>
        </p:nvSpPr>
        <p:spPr>
          <a:xfrm>
            <a:off x="8610600" y="6118484"/>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0"/>
          <p:cNvSpPr txBox="1">
            <a:spLocks noGrp="1"/>
          </p:cNvSpPr>
          <p:nvPr>
            <p:ph type="ftr" idx="11"/>
          </p:nvPr>
        </p:nvSpPr>
        <p:spPr>
          <a:xfrm>
            <a:off x="838200" y="6118484"/>
            <a:ext cx="33987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0"/>
          <p:cNvSpPr/>
          <p:nvPr/>
        </p:nvSpPr>
        <p:spPr>
          <a:xfrm>
            <a:off x="5908548" y="6114045"/>
            <a:ext cx="374904" cy="374904"/>
          </a:xfrm>
          <a:prstGeom prst="ellipse">
            <a:avLst/>
          </a:prstGeom>
          <a:noFill/>
          <a:ln w="12700" cap="flat" cmpd="sng">
            <a:solidFill>
              <a:schemeClr val="l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04" name="Google Shape;104;p10"/>
          <p:cNvSpPr/>
          <p:nvPr/>
        </p:nvSpPr>
        <p:spPr>
          <a:xfrm>
            <a:off x="915026" y="1747488"/>
            <a:ext cx="4428000" cy="36576"/>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05" name="Google Shape;105;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5000"/>
              <a:buFont typeface="Gill San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sldNum" idx="12"/>
          </p:nvPr>
        </p:nvSpPr>
        <p:spPr>
          <a:xfrm>
            <a:off x="5821279" y="6118484"/>
            <a:ext cx="549442"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600" b="1" i="0" u="none" strike="noStrike" cap="none">
                <a:solidFill>
                  <a:schemeClr val="lt1"/>
                </a:solidFill>
                <a:latin typeface="Libre Franklin"/>
                <a:ea typeface="Libre Franklin"/>
                <a:cs typeface="Libre Franklin"/>
                <a:sym typeface="Libre Franklin"/>
              </a:defRPr>
            </a:lvl1pPr>
            <a:lvl2pPr marL="0" marR="0" lvl="1" indent="0" algn="ctr" rtl="0">
              <a:spcBef>
                <a:spcPts val="0"/>
              </a:spcBef>
              <a:buNone/>
              <a:defRPr sz="1600" b="1" i="0" u="none" strike="noStrike" cap="none">
                <a:solidFill>
                  <a:schemeClr val="lt1"/>
                </a:solidFill>
                <a:latin typeface="Libre Franklin"/>
                <a:ea typeface="Libre Franklin"/>
                <a:cs typeface="Libre Franklin"/>
                <a:sym typeface="Libre Franklin"/>
              </a:defRPr>
            </a:lvl2pPr>
            <a:lvl3pPr marL="0" marR="0" lvl="2" indent="0" algn="ctr" rtl="0">
              <a:spcBef>
                <a:spcPts val="0"/>
              </a:spcBef>
              <a:buNone/>
              <a:defRPr sz="1600" b="1" i="0" u="none" strike="noStrike" cap="none">
                <a:solidFill>
                  <a:schemeClr val="lt1"/>
                </a:solidFill>
                <a:latin typeface="Libre Franklin"/>
                <a:ea typeface="Libre Franklin"/>
                <a:cs typeface="Libre Franklin"/>
                <a:sym typeface="Libre Franklin"/>
              </a:defRPr>
            </a:lvl3pPr>
            <a:lvl4pPr marL="0" marR="0" lvl="3" indent="0" algn="ctr" rtl="0">
              <a:spcBef>
                <a:spcPts val="0"/>
              </a:spcBef>
              <a:buNone/>
              <a:defRPr sz="1600" b="1" i="0" u="none" strike="noStrike" cap="none">
                <a:solidFill>
                  <a:schemeClr val="lt1"/>
                </a:solidFill>
                <a:latin typeface="Libre Franklin"/>
                <a:ea typeface="Libre Franklin"/>
                <a:cs typeface="Libre Franklin"/>
                <a:sym typeface="Libre Franklin"/>
              </a:defRPr>
            </a:lvl4pPr>
            <a:lvl5pPr marL="0" marR="0" lvl="4" indent="0" algn="ctr" rtl="0">
              <a:spcBef>
                <a:spcPts val="0"/>
              </a:spcBef>
              <a:buNone/>
              <a:defRPr sz="1600" b="1" i="0" u="none" strike="noStrike" cap="none">
                <a:solidFill>
                  <a:schemeClr val="lt1"/>
                </a:solidFill>
                <a:latin typeface="Libre Franklin"/>
                <a:ea typeface="Libre Franklin"/>
                <a:cs typeface="Libre Franklin"/>
                <a:sym typeface="Libre Franklin"/>
              </a:defRPr>
            </a:lvl5pPr>
            <a:lvl6pPr marL="0" marR="0" lvl="5" indent="0" algn="ctr" rtl="0">
              <a:spcBef>
                <a:spcPts val="0"/>
              </a:spcBef>
              <a:buNone/>
              <a:defRPr sz="1600" b="1" i="0" u="none" strike="noStrike" cap="none">
                <a:solidFill>
                  <a:schemeClr val="lt1"/>
                </a:solidFill>
                <a:latin typeface="Libre Franklin"/>
                <a:ea typeface="Libre Franklin"/>
                <a:cs typeface="Libre Franklin"/>
                <a:sym typeface="Libre Franklin"/>
              </a:defRPr>
            </a:lvl6pPr>
            <a:lvl7pPr marL="0" marR="0" lvl="6" indent="0" algn="ctr" rtl="0">
              <a:spcBef>
                <a:spcPts val="0"/>
              </a:spcBef>
              <a:buNone/>
              <a:defRPr sz="1600" b="1" i="0" u="none" strike="noStrike" cap="none">
                <a:solidFill>
                  <a:schemeClr val="lt1"/>
                </a:solidFill>
                <a:latin typeface="Libre Franklin"/>
                <a:ea typeface="Libre Franklin"/>
                <a:cs typeface="Libre Franklin"/>
                <a:sym typeface="Libre Franklin"/>
              </a:defRPr>
            </a:lvl7pPr>
            <a:lvl8pPr marL="0" marR="0" lvl="7" indent="0" algn="ctr" rtl="0">
              <a:spcBef>
                <a:spcPts val="0"/>
              </a:spcBef>
              <a:buNone/>
              <a:defRPr sz="1600" b="1" i="0" u="none" strike="noStrike" cap="none">
                <a:solidFill>
                  <a:schemeClr val="lt1"/>
                </a:solidFill>
                <a:latin typeface="Libre Franklin"/>
                <a:ea typeface="Libre Franklin"/>
                <a:cs typeface="Libre Franklin"/>
                <a:sym typeface="Libre Franklin"/>
              </a:defRPr>
            </a:lvl8pPr>
            <a:lvl9pPr marL="0" marR="0" lvl="8" indent="0" algn="ctr" rtl="0">
              <a:spcBef>
                <a:spcPts val="0"/>
              </a:spcBef>
              <a:buNone/>
              <a:defRPr sz="1600" b="1"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11" name="Google Shape;11;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2"/>
              </a:buClr>
              <a:buSzPts val="5000"/>
              <a:buFont typeface="Gill Sans"/>
              <a:buNone/>
              <a:defRPr sz="5000" b="0" i="0" u="none" strike="noStrike" cap="none">
                <a:solidFill>
                  <a:schemeClr val="dk2"/>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838200" y="1825625"/>
            <a:ext cx="10515600" cy="404827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3" name="Google Shape;13;p1"/>
          <p:cNvSpPr txBox="1">
            <a:spLocks noGrp="1"/>
          </p:cNvSpPr>
          <p:nvPr>
            <p:ph type="dt" idx="10"/>
          </p:nvPr>
        </p:nvSpPr>
        <p:spPr>
          <a:xfrm>
            <a:off x="8610600" y="6118484"/>
            <a:ext cx="2743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600" b="0" i="0" u="none" strike="noStrike" cap="none">
                <a:solidFill>
                  <a:schemeClr val="lt2"/>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4" name="Google Shape;14;p1"/>
          <p:cNvSpPr txBox="1">
            <a:spLocks noGrp="1"/>
          </p:cNvSpPr>
          <p:nvPr>
            <p:ph type="ftr" idx="11"/>
          </p:nvPr>
        </p:nvSpPr>
        <p:spPr>
          <a:xfrm>
            <a:off x="838200" y="6118484"/>
            <a:ext cx="3398763"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chemeClr val="lt2"/>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2">
          <p15:clr>
            <a:srgbClr val="F26B43"/>
          </p15:clr>
        </p15:guide>
        <p15:guide id="2" pos="574">
          <p15:clr>
            <a:srgbClr val="F26B43"/>
          </p15:clr>
        </p15:guide>
        <p15:guide id="3" pos="7106">
          <p15:clr>
            <a:srgbClr val="F26B43"/>
          </p15:clr>
        </p15:guide>
        <p15:guide id="4" orient="horz" pos="3748">
          <p15:clr>
            <a:srgbClr val="F26B43"/>
          </p15:clr>
        </p15:guide>
        <p15:guide id="5" pos="4407">
          <p15:clr>
            <a:srgbClr val="F26B43"/>
          </p15:clr>
        </p15:guide>
        <p15:guide id="6" pos="3273">
          <p15:clr>
            <a:srgbClr val="F26B43"/>
          </p15:clr>
        </p15:guide>
        <p15:guide id="7" pos="3840">
          <p15:clr>
            <a:srgbClr val="F26B43"/>
          </p15:clr>
        </p15:guide>
        <p15:guide id="8" orient="horz" pos="2160">
          <p15:clr>
            <a:srgbClr val="F26B43"/>
          </p15:clr>
        </p15:guide>
        <p15:guide id="9" pos="302">
          <p15:clr>
            <a:srgbClr val="F26B43"/>
          </p15:clr>
        </p15:guide>
        <p15:guide id="10" pos="737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3.png"/><Relationship Id="rId11" Type="http://schemas.openxmlformats.org/officeDocument/2006/relationships/image" Target="../media/image9.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2"/>
          <p:cNvSpPr txBox="1">
            <a:spLocks noGrp="1"/>
          </p:cNvSpPr>
          <p:nvPr>
            <p:ph type="body" idx="2"/>
          </p:nvPr>
        </p:nvSpPr>
        <p:spPr>
          <a:xfrm>
            <a:off x="3912235" y="1333943"/>
            <a:ext cx="4367531" cy="32441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2"/>
              </a:buClr>
              <a:buSzPts val="2300"/>
              <a:buNone/>
            </a:pPr>
            <a:r>
              <a:rPr lang="en-US"/>
              <a:t>December </a:t>
            </a:r>
            <a:endParaRPr/>
          </a:p>
        </p:txBody>
      </p:sp>
      <p:sp>
        <p:nvSpPr>
          <p:cNvPr id="230" name="Google Shape;230;p22"/>
          <p:cNvSpPr txBox="1">
            <a:spLocks noGrp="1"/>
          </p:cNvSpPr>
          <p:nvPr>
            <p:ph type="body" idx="1"/>
          </p:nvPr>
        </p:nvSpPr>
        <p:spPr>
          <a:xfrm>
            <a:off x="3912235" y="1680191"/>
            <a:ext cx="4367531" cy="32441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000"/>
              <a:buNone/>
            </a:pPr>
            <a:r>
              <a:rPr lang="en-US"/>
              <a:t>2022</a:t>
            </a:r>
            <a:endParaRPr/>
          </a:p>
        </p:txBody>
      </p:sp>
      <p:sp>
        <p:nvSpPr>
          <p:cNvPr id="231" name="Google Shape;231;p22"/>
          <p:cNvSpPr txBox="1">
            <a:spLocks noGrp="1"/>
          </p:cNvSpPr>
          <p:nvPr>
            <p:ph type="title"/>
          </p:nvPr>
        </p:nvSpPr>
        <p:spPr>
          <a:xfrm>
            <a:off x="1037021" y="2107415"/>
            <a:ext cx="10117959" cy="228135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8000"/>
              <a:buFont typeface="Gill Sans"/>
              <a:buNone/>
            </a:pPr>
            <a:endParaRPr/>
          </a:p>
        </p:txBody>
      </p:sp>
      <p:sp>
        <p:nvSpPr>
          <p:cNvPr id="232" name="Google Shape;232;p22"/>
          <p:cNvSpPr txBox="1">
            <a:spLocks noGrp="1"/>
          </p:cNvSpPr>
          <p:nvPr>
            <p:ph type="body" idx="3"/>
          </p:nvPr>
        </p:nvSpPr>
        <p:spPr>
          <a:xfrm>
            <a:off x="1050857" y="4720037"/>
            <a:ext cx="10090287" cy="110189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2"/>
              </a:buClr>
              <a:buSzPts val="3500"/>
              <a:buNone/>
            </a:pPr>
            <a:r>
              <a:rPr lang="en-US"/>
              <a:t>Teresa Babin-Lincoln</a:t>
            </a:r>
            <a:endParaRPr/>
          </a:p>
          <a:p>
            <a:pPr marL="0" lvl="0" indent="0" algn="ctr" rtl="0">
              <a:lnSpc>
                <a:spcPct val="90000"/>
              </a:lnSpc>
              <a:spcBef>
                <a:spcPts val="1000"/>
              </a:spcBef>
              <a:spcAft>
                <a:spcPts val="0"/>
              </a:spcAft>
              <a:buClr>
                <a:schemeClr val="lt2"/>
              </a:buClr>
              <a:buSzPts val="3500"/>
              <a:buNone/>
            </a:pPr>
            <a:r>
              <a:rPr lang="en-US"/>
              <a:t>MKTG270</a:t>
            </a:r>
            <a:endParaRPr/>
          </a:p>
        </p:txBody>
      </p:sp>
      <p:pic>
        <p:nvPicPr>
          <p:cNvPr id="233" name="Google Shape;233;p22" descr="Text&#10;&#10;Description automatically generated"/>
          <p:cNvPicPr preferRelativeResize="0"/>
          <p:nvPr/>
        </p:nvPicPr>
        <p:blipFill rotWithShape="1">
          <a:blip r:embed="rId3">
            <a:alphaModFix/>
          </a:blip>
          <a:srcRect/>
          <a:stretch/>
        </p:blipFill>
        <p:spPr>
          <a:xfrm>
            <a:off x="1910081" y="2116993"/>
            <a:ext cx="8633752" cy="2097920"/>
          </a:xfrm>
          <a:prstGeom prst="rect">
            <a:avLst/>
          </a:prstGeom>
          <a:noFill/>
          <a:ln>
            <a:noFill/>
          </a:ln>
        </p:spPr>
      </p:pic>
      <p:pic>
        <p:nvPicPr>
          <p:cNvPr id="234" name="Google Shape;234;p22"/>
          <p:cNvPicPr preferRelativeResize="0"/>
          <p:nvPr/>
        </p:nvPicPr>
        <p:blipFill rotWithShape="1">
          <a:blip r:embed="rId4">
            <a:alphaModFix/>
          </a:blip>
          <a:srcRect/>
          <a:stretch/>
        </p:blipFill>
        <p:spPr>
          <a:xfrm>
            <a:off x="5892800" y="3225800"/>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50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1"/>
          <p:cNvSpPr txBox="1">
            <a:spLocks noGrp="1"/>
          </p:cNvSpPr>
          <p:nvPr>
            <p:ph type="title"/>
          </p:nvPr>
        </p:nvSpPr>
        <p:spPr>
          <a:xfrm>
            <a:off x="810086" y="924829"/>
            <a:ext cx="5285914" cy="78263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Gill Sans"/>
              <a:buNone/>
            </a:pPr>
            <a:r>
              <a:rPr lang="en-US"/>
              <a:t>Campaign Deliverables </a:t>
            </a:r>
            <a:endParaRPr/>
          </a:p>
        </p:txBody>
      </p:sp>
      <p:sp>
        <p:nvSpPr>
          <p:cNvPr id="344" name="Google Shape;344;p31"/>
          <p:cNvSpPr txBox="1">
            <a:spLocks noGrp="1"/>
          </p:cNvSpPr>
          <p:nvPr>
            <p:ph type="sldNum" idx="12"/>
          </p:nvPr>
        </p:nvSpPr>
        <p:spPr>
          <a:xfrm>
            <a:off x="5821279" y="6118484"/>
            <a:ext cx="54944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10</a:t>
            </a:fld>
            <a:endParaRPr/>
          </a:p>
        </p:txBody>
      </p:sp>
      <p:sp>
        <p:nvSpPr>
          <p:cNvPr id="345" name="Google Shape;345;p31"/>
          <p:cNvSpPr txBox="1">
            <a:spLocks noGrp="1"/>
          </p:cNvSpPr>
          <p:nvPr>
            <p:ph type="body" idx="2"/>
          </p:nvPr>
        </p:nvSpPr>
        <p:spPr>
          <a:xfrm>
            <a:off x="838198" y="2480509"/>
            <a:ext cx="5288963" cy="3018215"/>
          </a:xfrm>
          <a:prstGeom prst="rect">
            <a:avLst/>
          </a:prstGeom>
          <a:noFill/>
          <a:ln>
            <a:noFill/>
          </a:ln>
        </p:spPr>
        <p:txBody>
          <a:bodyPr spcFirstLastPara="1" wrap="square" lIns="0" tIns="45700" rIns="91425" bIns="45700" anchor="t" anchorCtr="0">
            <a:noAutofit/>
          </a:bodyPr>
          <a:lstStyle/>
          <a:p>
            <a:pPr marL="180000" lvl="0" indent="-180000" algn="l" rtl="0">
              <a:lnSpc>
                <a:spcPct val="90000"/>
              </a:lnSpc>
              <a:spcBef>
                <a:spcPts val="0"/>
              </a:spcBef>
              <a:spcAft>
                <a:spcPts val="0"/>
              </a:spcAft>
              <a:buClr>
                <a:schemeClr val="lt2"/>
              </a:buClr>
              <a:buSzPts val="2000"/>
              <a:buFont typeface="Arial"/>
              <a:buChar char="•"/>
            </a:pPr>
            <a:r>
              <a:rPr lang="en-US" sz="2000">
                <a:latin typeface="Arial"/>
                <a:ea typeface="Arial"/>
                <a:cs typeface="Arial"/>
                <a:sym typeface="Arial"/>
              </a:rPr>
              <a:t>7-10 social media posts over the span of the campaign</a:t>
            </a:r>
            <a:endParaRPr/>
          </a:p>
          <a:p>
            <a:pPr marL="180000" lvl="0" indent="-180000" algn="l" rtl="0">
              <a:lnSpc>
                <a:spcPct val="90000"/>
              </a:lnSpc>
              <a:spcBef>
                <a:spcPts val="600"/>
              </a:spcBef>
              <a:spcAft>
                <a:spcPts val="0"/>
              </a:spcAft>
              <a:buClr>
                <a:schemeClr val="lt2"/>
              </a:buClr>
              <a:buSzPts val="2000"/>
              <a:buFont typeface="Arial"/>
              <a:buChar char="•"/>
            </a:pPr>
            <a:r>
              <a:rPr lang="en-US" sz="2000">
                <a:latin typeface="Arial"/>
                <a:ea typeface="Arial"/>
                <a:cs typeface="Arial"/>
                <a:sym typeface="Arial"/>
              </a:rPr>
              <a:t>A print advertisement would run in associated catalogues and print magazines. </a:t>
            </a:r>
            <a:endParaRPr/>
          </a:p>
          <a:p>
            <a:pPr marL="180000" lvl="0" indent="-180000" algn="l" rtl="0">
              <a:lnSpc>
                <a:spcPct val="90000"/>
              </a:lnSpc>
              <a:spcBef>
                <a:spcPts val="600"/>
              </a:spcBef>
              <a:spcAft>
                <a:spcPts val="0"/>
              </a:spcAft>
              <a:buClr>
                <a:schemeClr val="lt2"/>
              </a:buClr>
              <a:buSzPts val="2000"/>
              <a:buFont typeface="Arial"/>
              <a:buChar char="•"/>
            </a:pPr>
            <a:r>
              <a:rPr lang="en-US" sz="2000">
                <a:latin typeface="Arial"/>
                <a:ea typeface="Arial"/>
                <a:cs typeface="Arial"/>
                <a:sym typeface="Arial"/>
              </a:rPr>
              <a:t>Public Relations including Influencer Marketing, Events, and new Partnerships</a:t>
            </a:r>
            <a:endParaRPr/>
          </a:p>
          <a:p>
            <a:pPr marL="180000" lvl="0" indent="-180000" algn="l" rtl="0">
              <a:lnSpc>
                <a:spcPct val="90000"/>
              </a:lnSpc>
              <a:spcBef>
                <a:spcPts val="600"/>
              </a:spcBef>
              <a:spcAft>
                <a:spcPts val="0"/>
              </a:spcAft>
              <a:buClr>
                <a:schemeClr val="lt2"/>
              </a:buClr>
              <a:buSzPts val="2000"/>
              <a:buFont typeface="Arial"/>
              <a:buChar char="•"/>
            </a:pPr>
            <a:r>
              <a:rPr lang="en-US" sz="2000">
                <a:latin typeface="Arial"/>
                <a:ea typeface="Arial"/>
                <a:cs typeface="Arial"/>
                <a:sym typeface="Arial"/>
              </a:rPr>
              <a:t>Direct Sales in Email Marketing</a:t>
            </a:r>
            <a:endParaRPr/>
          </a:p>
          <a:p>
            <a:pPr marL="180000" lvl="0" indent="-53000" algn="l" rtl="0">
              <a:lnSpc>
                <a:spcPct val="90000"/>
              </a:lnSpc>
              <a:spcBef>
                <a:spcPts val="600"/>
              </a:spcBef>
              <a:spcAft>
                <a:spcPts val="0"/>
              </a:spcAft>
              <a:buClr>
                <a:schemeClr val="lt2"/>
              </a:buClr>
              <a:buSzPts val="2000"/>
              <a:buFont typeface="Arial"/>
              <a:buNone/>
            </a:pPr>
            <a:endParaRPr sz="2000">
              <a:latin typeface="Arial"/>
              <a:ea typeface="Arial"/>
              <a:cs typeface="Arial"/>
              <a:sym typeface="Arial"/>
            </a:endParaRPr>
          </a:p>
          <a:p>
            <a:pPr marL="180000" lvl="0" indent="-180000" algn="l" rtl="0">
              <a:lnSpc>
                <a:spcPct val="90000"/>
              </a:lnSpc>
              <a:spcBef>
                <a:spcPts val="600"/>
              </a:spcBef>
              <a:spcAft>
                <a:spcPts val="0"/>
              </a:spcAft>
              <a:buClr>
                <a:schemeClr val="lt2"/>
              </a:buClr>
              <a:buSzPts val="2000"/>
              <a:buFont typeface="Arial"/>
              <a:buChar char="•"/>
            </a:pPr>
            <a:r>
              <a:rPr lang="en-US" sz="2000">
                <a:latin typeface="Arial"/>
                <a:ea typeface="Arial"/>
                <a:cs typeface="Arial"/>
                <a:sym typeface="Arial"/>
              </a:rPr>
              <a:t>The goal is to direct the Target Market customers to the Mystery Ranch Website to a specific Landing Page</a:t>
            </a:r>
            <a:endParaRPr sz="2000">
              <a:latin typeface="Arial"/>
              <a:ea typeface="Arial"/>
              <a:cs typeface="Arial"/>
              <a:sym typeface="Arial"/>
            </a:endParaRPr>
          </a:p>
          <a:p>
            <a:pPr marL="180000" lvl="0" indent="-53000" algn="l" rtl="0">
              <a:lnSpc>
                <a:spcPct val="90000"/>
              </a:lnSpc>
              <a:spcBef>
                <a:spcPts val="600"/>
              </a:spcBef>
              <a:spcAft>
                <a:spcPts val="0"/>
              </a:spcAft>
              <a:buClr>
                <a:schemeClr val="lt2"/>
              </a:buClr>
              <a:buSzPts val="2000"/>
              <a:buFont typeface="Arial"/>
              <a:buNone/>
            </a:pPr>
            <a:endParaRPr sz="2000"/>
          </a:p>
        </p:txBody>
      </p:sp>
      <p:pic>
        <p:nvPicPr>
          <p:cNvPr id="346" name="Google Shape;346;p31" descr="Logo&#10;&#10;Description automatically generated"/>
          <p:cNvPicPr preferRelativeResize="0"/>
          <p:nvPr/>
        </p:nvPicPr>
        <p:blipFill rotWithShape="1">
          <a:blip r:embed="rId3">
            <a:alphaModFix/>
          </a:blip>
          <a:srcRect/>
          <a:stretch/>
        </p:blipFill>
        <p:spPr>
          <a:xfrm>
            <a:off x="838198" y="5949463"/>
            <a:ext cx="796020" cy="686539"/>
          </a:xfrm>
          <a:prstGeom prst="rect">
            <a:avLst/>
          </a:prstGeom>
          <a:noFill/>
          <a:ln>
            <a:noFill/>
          </a:ln>
        </p:spPr>
      </p:pic>
      <p:pic>
        <p:nvPicPr>
          <p:cNvPr id="347" name="Google Shape;347;p31"/>
          <p:cNvPicPr preferRelativeResize="0"/>
          <p:nvPr/>
        </p:nvPicPr>
        <p:blipFill rotWithShape="1">
          <a:blip r:embed="rId4">
            <a:alphaModFix/>
          </a:blip>
          <a:srcRect/>
          <a:stretch/>
        </p:blipFill>
        <p:spPr>
          <a:xfrm>
            <a:off x="5892800" y="3225800"/>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7"/>
                                        </p:tgtEl>
                                        <p:attrNameLst>
                                          <p:attrName>style.visibility</p:attrName>
                                        </p:attrNameLst>
                                      </p:cBhvr>
                                      <p:to>
                                        <p:strVal val="visible"/>
                                      </p:to>
                                    </p:set>
                                    <p:animEffect transition="in" filter="fade">
                                      <p:cBhvr>
                                        <p:cTn id="7" dur="5000"/>
                                        <p:tgtEl>
                                          <p:spTgt spid="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32"/>
          <p:cNvSpPr txBox="1">
            <a:spLocks noGrp="1"/>
          </p:cNvSpPr>
          <p:nvPr>
            <p:ph type="sldNum" idx="12"/>
          </p:nvPr>
        </p:nvSpPr>
        <p:spPr>
          <a:xfrm>
            <a:off x="5821279" y="6118484"/>
            <a:ext cx="54944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11</a:t>
            </a:fld>
            <a:endParaRPr/>
          </a:p>
        </p:txBody>
      </p:sp>
      <p:sp>
        <p:nvSpPr>
          <p:cNvPr id="353" name="Google Shape;353;p32"/>
          <p:cNvSpPr txBox="1">
            <a:spLocks noGrp="1"/>
          </p:cNvSpPr>
          <p:nvPr>
            <p:ph type="body" idx="1"/>
          </p:nvPr>
        </p:nvSpPr>
        <p:spPr>
          <a:xfrm>
            <a:off x="1159648" y="2738211"/>
            <a:ext cx="6704191" cy="45435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000"/>
              <a:buNone/>
            </a:pPr>
            <a:r>
              <a:rPr lang="en-US"/>
              <a:t>Influencer @thewildernessgoddess </a:t>
            </a:r>
            <a:endParaRPr/>
          </a:p>
        </p:txBody>
      </p:sp>
      <p:sp>
        <p:nvSpPr>
          <p:cNvPr id="354" name="Google Shape;354;p32"/>
          <p:cNvSpPr txBox="1">
            <a:spLocks noGrp="1"/>
          </p:cNvSpPr>
          <p:nvPr>
            <p:ph type="body" idx="2"/>
          </p:nvPr>
        </p:nvSpPr>
        <p:spPr>
          <a:xfrm>
            <a:off x="838201" y="1835244"/>
            <a:ext cx="10515599" cy="629105"/>
          </a:xfrm>
          <a:prstGeom prst="rect">
            <a:avLst/>
          </a:prstGeom>
          <a:noFill/>
          <a:ln>
            <a:noFill/>
          </a:ln>
        </p:spPr>
        <p:txBody>
          <a:bodyPr spcFirstLastPara="1" wrap="square" lIns="0" tIns="45700" rIns="0" bIns="45700" anchor="t" anchorCtr="0">
            <a:noAutofit/>
          </a:bodyPr>
          <a:lstStyle/>
          <a:p>
            <a:pPr marL="0" lvl="0" indent="0" algn="ctr" rtl="0">
              <a:lnSpc>
                <a:spcPct val="90000"/>
              </a:lnSpc>
              <a:spcBef>
                <a:spcPts val="0"/>
              </a:spcBef>
              <a:spcAft>
                <a:spcPts val="0"/>
              </a:spcAft>
              <a:buClr>
                <a:schemeClr val="lt2"/>
              </a:buClr>
              <a:buSzPts val="2300"/>
              <a:buNone/>
            </a:pPr>
            <a:r>
              <a:rPr lang="en-US"/>
              <a:t>Meet Environmental Activist, Day Scott</a:t>
            </a:r>
            <a:endParaRPr/>
          </a:p>
        </p:txBody>
      </p:sp>
      <p:sp>
        <p:nvSpPr>
          <p:cNvPr id="355" name="Google Shape;355;p32"/>
          <p:cNvSpPr txBox="1">
            <a:spLocks noGrp="1"/>
          </p:cNvSpPr>
          <p:nvPr>
            <p:ph type="body" idx="4"/>
          </p:nvPr>
        </p:nvSpPr>
        <p:spPr>
          <a:xfrm>
            <a:off x="1159649" y="3428501"/>
            <a:ext cx="4365625" cy="2333625"/>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107000"/>
              </a:lnSpc>
              <a:spcBef>
                <a:spcPts val="0"/>
              </a:spcBef>
              <a:spcAft>
                <a:spcPts val="0"/>
              </a:spcAft>
              <a:buSzPct val="100000"/>
              <a:buChar char="•"/>
            </a:pPr>
            <a:r>
              <a:rPr lang="en-US" sz="1800">
                <a:latin typeface="Times New Roman"/>
                <a:ea typeface="Times New Roman"/>
                <a:cs typeface="Times New Roman"/>
                <a:sym typeface="Times New Roman"/>
              </a:rPr>
              <a:t>@thewildernessgoddess, active platforms: Facebook, Instagram, Twitter</a:t>
            </a:r>
            <a:endParaRPr sz="1800">
              <a:latin typeface="Calibri"/>
              <a:ea typeface="Calibri"/>
              <a:cs typeface="Calibri"/>
              <a:sym typeface="Calibri"/>
            </a:endParaRPr>
          </a:p>
          <a:p>
            <a:pPr marL="0" marR="0" lvl="0" indent="0" algn="l" rtl="0">
              <a:lnSpc>
                <a:spcPct val="107000"/>
              </a:lnSpc>
              <a:spcBef>
                <a:spcPts val="800"/>
              </a:spcBef>
              <a:spcAft>
                <a:spcPts val="0"/>
              </a:spcAft>
              <a:buSzPct val="100000"/>
              <a:buChar char="•"/>
            </a:pPr>
            <a:r>
              <a:rPr lang="en-US" sz="1800">
                <a:latin typeface="Times New Roman"/>
                <a:ea typeface="Times New Roman"/>
                <a:cs typeface="Times New Roman"/>
                <a:sym typeface="Times New Roman"/>
              </a:rPr>
              <a:t>Audience: Wildlife photographer, Naturalist, disability and accessibility in the outdoors advocate, BLM, Black Birders, Minorities outdoors, Birder, educator, certified naturalist </a:t>
            </a:r>
            <a:endParaRPr sz="1800">
              <a:latin typeface="Calibri"/>
              <a:ea typeface="Calibri"/>
              <a:cs typeface="Calibri"/>
              <a:sym typeface="Calibri"/>
            </a:endParaRPr>
          </a:p>
          <a:p>
            <a:pPr marL="0" marR="0" lvl="0" indent="0" algn="l" rtl="0">
              <a:lnSpc>
                <a:spcPct val="107000"/>
              </a:lnSpc>
              <a:spcBef>
                <a:spcPts val="800"/>
              </a:spcBef>
              <a:spcAft>
                <a:spcPts val="0"/>
              </a:spcAft>
              <a:buSzPct val="100000"/>
              <a:buChar char="•"/>
            </a:pPr>
            <a:r>
              <a:rPr lang="en-US" sz="1800">
                <a:latin typeface="Times New Roman"/>
                <a:ea typeface="Times New Roman"/>
                <a:cs typeface="Times New Roman"/>
                <a:sym typeface="Times New Roman"/>
              </a:rPr>
              <a:t> </a:t>
            </a:r>
            <a:endParaRPr sz="1800">
              <a:latin typeface="Calibri"/>
              <a:ea typeface="Calibri"/>
              <a:cs typeface="Calibri"/>
              <a:sym typeface="Calibri"/>
            </a:endParaRPr>
          </a:p>
          <a:p>
            <a:pPr marL="0" lvl="0" indent="0" algn="l" rtl="0">
              <a:lnSpc>
                <a:spcPct val="90000"/>
              </a:lnSpc>
              <a:spcBef>
                <a:spcPts val="1400"/>
              </a:spcBef>
              <a:spcAft>
                <a:spcPts val="0"/>
              </a:spcAft>
              <a:buSzPct val="100000"/>
              <a:buNone/>
            </a:pPr>
            <a:endParaRPr/>
          </a:p>
        </p:txBody>
      </p:sp>
      <p:sp>
        <p:nvSpPr>
          <p:cNvPr id="356" name="Google Shape;356;p32"/>
          <p:cNvSpPr txBox="1">
            <a:spLocks noGrp="1"/>
          </p:cNvSpPr>
          <p:nvPr>
            <p:ph type="title"/>
          </p:nvPr>
        </p:nvSpPr>
        <p:spPr>
          <a:xfrm>
            <a:off x="838200" y="557629"/>
            <a:ext cx="10515600" cy="1325563"/>
          </a:xfrm>
          <a:prstGeom prst="rect">
            <a:avLst/>
          </a:prstGeom>
          <a:noFill/>
          <a:ln>
            <a:noFill/>
          </a:ln>
        </p:spPr>
        <p:txBody>
          <a:bodyPr spcFirstLastPara="1" wrap="square" lIns="0" tIns="45700" rIns="0" bIns="45700" anchor="ctr" anchorCtr="0">
            <a:normAutofit/>
          </a:bodyPr>
          <a:lstStyle/>
          <a:p>
            <a:pPr marL="0" lvl="0" indent="0" algn="ctr" rtl="0">
              <a:lnSpc>
                <a:spcPct val="90000"/>
              </a:lnSpc>
              <a:spcBef>
                <a:spcPts val="0"/>
              </a:spcBef>
              <a:spcAft>
                <a:spcPts val="0"/>
              </a:spcAft>
              <a:buClr>
                <a:schemeClr val="lt1"/>
              </a:buClr>
              <a:buSzPts val="5000"/>
              <a:buFont typeface="Gill Sans"/>
              <a:buNone/>
            </a:pPr>
            <a:r>
              <a:rPr lang="en-US"/>
              <a:t>Influencer marketing </a:t>
            </a:r>
            <a:endParaRPr/>
          </a:p>
        </p:txBody>
      </p:sp>
      <p:pic>
        <p:nvPicPr>
          <p:cNvPr id="357" name="Google Shape;357;p32"/>
          <p:cNvPicPr preferRelativeResize="0"/>
          <p:nvPr/>
        </p:nvPicPr>
        <p:blipFill rotWithShape="1">
          <a:blip r:embed="rId3">
            <a:alphaModFix/>
          </a:blip>
          <a:srcRect/>
          <a:stretch/>
        </p:blipFill>
        <p:spPr>
          <a:xfrm>
            <a:off x="7265306" y="3250627"/>
            <a:ext cx="2701653" cy="2689371"/>
          </a:xfrm>
          <a:prstGeom prst="rect">
            <a:avLst/>
          </a:prstGeom>
          <a:noFill/>
          <a:ln>
            <a:noFill/>
          </a:ln>
        </p:spPr>
      </p:pic>
      <p:pic>
        <p:nvPicPr>
          <p:cNvPr id="358" name="Google Shape;358;p32" descr="Logo&#10;&#10;Description automatically generated"/>
          <p:cNvPicPr preferRelativeResize="0"/>
          <p:nvPr/>
        </p:nvPicPr>
        <p:blipFill rotWithShape="1">
          <a:blip r:embed="rId4">
            <a:alphaModFix/>
          </a:blip>
          <a:srcRect/>
          <a:stretch/>
        </p:blipFill>
        <p:spPr>
          <a:xfrm>
            <a:off x="703274" y="5714814"/>
            <a:ext cx="991960" cy="855530"/>
          </a:xfrm>
          <a:prstGeom prst="rect">
            <a:avLst/>
          </a:prstGeom>
          <a:noFill/>
          <a:ln>
            <a:noFill/>
          </a:ln>
        </p:spPr>
      </p:pic>
      <p:pic>
        <p:nvPicPr>
          <p:cNvPr id="359" name="Google Shape;359;p32"/>
          <p:cNvPicPr preferRelativeResize="0"/>
          <p:nvPr/>
        </p:nvPicPr>
        <p:blipFill rotWithShape="1">
          <a:blip r:embed="rId5">
            <a:alphaModFix/>
          </a:blip>
          <a:srcRect/>
          <a:stretch/>
        </p:blipFill>
        <p:spPr>
          <a:xfrm>
            <a:off x="5892800" y="3225800"/>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fade">
                                      <p:cBhvr>
                                        <p:cTn id="7" dur="5000"/>
                                        <p:tgtEl>
                                          <p:spTgt spid="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3"/>
          <p:cNvSpPr txBox="1">
            <a:spLocks noGrp="1"/>
          </p:cNvSpPr>
          <p:nvPr>
            <p:ph type="title"/>
          </p:nvPr>
        </p:nvSpPr>
        <p:spPr>
          <a:xfrm>
            <a:off x="7010400" y="1535257"/>
            <a:ext cx="4523873" cy="1577904"/>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chemeClr val="lt1"/>
              </a:buClr>
              <a:buSzPts val="5000"/>
              <a:buFont typeface="Gill Sans"/>
              <a:buNone/>
            </a:pPr>
            <a:r>
              <a:rPr lang="en-US"/>
              <a:t>Email Marketing </a:t>
            </a:r>
            <a:endParaRPr/>
          </a:p>
        </p:txBody>
      </p:sp>
      <p:sp>
        <p:nvSpPr>
          <p:cNvPr id="365" name="Google Shape;365;p33"/>
          <p:cNvSpPr txBox="1">
            <a:spLocks noGrp="1"/>
          </p:cNvSpPr>
          <p:nvPr>
            <p:ph type="body" idx="1"/>
          </p:nvPr>
        </p:nvSpPr>
        <p:spPr>
          <a:xfrm>
            <a:off x="7305040" y="3359239"/>
            <a:ext cx="4229233" cy="2252574"/>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Clr>
                <a:schemeClr val="lt1"/>
              </a:buClr>
              <a:buSzPts val="2000"/>
              <a:buNone/>
            </a:pPr>
            <a:r>
              <a:rPr lang="en-US" sz="2000">
                <a:solidFill>
                  <a:schemeClr val="lt1"/>
                </a:solidFill>
                <a:latin typeface="Arial"/>
                <a:ea typeface="Arial"/>
                <a:cs typeface="Arial"/>
                <a:sym typeface="Arial"/>
              </a:rPr>
              <a:t>The purpose of this email is to begin the introduction process of Mystery Ranch as a brand to a new clientele, but the target market of outdoor professionals. Based on responses to this email, open rates, Click to follow links, and CTR on the landing pages or shopping pages, more specific emails will follow. </a:t>
            </a:r>
            <a:endParaRPr/>
          </a:p>
          <a:p>
            <a:pPr marL="0" lvl="0" indent="0" algn="l" rtl="0">
              <a:lnSpc>
                <a:spcPct val="90000"/>
              </a:lnSpc>
              <a:spcBef>
                <a:spcPts val="1000"/>
              </a:spcBef>
              <a:spcAft>
                <a:spcPts val="0"/>
              </a:spcAft>
              <a:buClr>
                <a:schemeClr val="lt2"/>
              </a:buClr>
              <a:buSzPts val="2300"/>
              <a:buNone/>
            </a:pPr>
            <a:endParaRPr/>
          </a:p>
        </p:txBody>
      </p:sp>
      <p:sp>
        <p:nvSpPr>
          <p:cNvPr id="366" name="Google Shape;366;p33"/>
          <p:cNvSpPr txBox="1">
            <a:spLocks noGrp="1"/>
          </p:cNvSpPr>
          <p:nvPr>
            <p:ph type="sldNum" idx="12"/>
          </p:nvPr>
        </p:nvSpPr>
        <p:spPr>
          <a:xfrm>
            <a:off x="5821279" y="6118484"/>
            <a:ext cx="54944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12</a:t>
            </a:fld>
            <a:endParaRPr/>
          </a:p>
        </p:txBody>
      </p:sp>
      <p:pic>
        <p:nvPicPr>
          <p:cNvPr id="367" name="Google Shape;367;p33"/>
          <p:cNvPicPr preferRelativeResize="0"/>
          <p:nvPr/>
        </p:nvPicPr>
        <p:blipFill rotWithShape="1">
          <a:blip r:embed="rId3">
            <a:alphaModFix/>
          </a:blip>
          <a:srcRect/>
          <a:stretch/>
        </p:blipFill>
        <p:spPr>
          <a:xfrm>
            <a:off x="4356981" y="327835"/>
            <a:ext cx="2504257" cy="2526665"/>
          </a:xfrm>
          <a:prstGeom prst="rect">
            <a:avLst/>
          </a:prstGeom>
          <a:noFill/>
          <a:ln>
            <a:noFill/>
          </a:ln>
        </p:spPr>
      </p:pic>
      <p:pic>
        <p:nvPicPr>
          <p:cNvPr id="368" name="Google Shape;368;p33" descr="Graphical user interface&#10;&#10;Description automatically generated"/>
          <p:cNvPicPr preferRelativeResize="0">
            <a:picLocks noGrp="1"/>
          </p:cNvPicPr>
          <p:nvPr>
            <p:ph type="tbl" idx="2"/>
          </p:nvPr>
        </p:nvPicPr>
        <p:blipFill rotWithShape="1">
          <a:blip r:embed="rId4">
            <a:alphaModFix/>
          </a:blip>
          <a:srcRect/>
          <a:stretch/>
        </p:blipFill>
        <p:spPr>
          <a:xfrm>
            <a:off x="4356981" y="2854500"/>
            <a:ext cx="2504257" cy="3204372"/>
          </a:xfrm>
          <a:prstGeom prst="rect">
            <a:avLst/>
          </a:prstGeom>
          <a:noFill/>
          <a:ln>
            <a:noFill/>
          </a:ln>
        </p:spPr>
      </p:pic>
      <p:pic>
        <p:nvPicPr>
          <p:cNvPr id="369" name="Google Shape;369;p33" descr="Graphical user interface, text, application&#10;&#10;Description automatically generated"/>
          <p:cNvPicPr preferRelativeResize="0"/>
          <p:nvPr/>
        </p:nvPicPr>
        <p:blipFill rotWithShape="1">
          <a:blip r:embed="rId5">
            <a:alphaModFix/>
          </a:blip>
          <a:srcRect/>
          <a:stretch/>
        </p:blipFill>
        <p:spPr>
          <a:xfrm>
            <a:off x="838200" y="1386810"/>
            <a:ext cx="2861987" cy="3204372"/>
          </a:xfrm>
          <a:prstGeom prst="rect">
            <a:avLst/>
          </a:prstGeom>
          <a:noFill/>
          <a:ln>
            <a:noFill/>
          </a:ln>
        </p:spPr>
      </p:pic>
      <p:pic>
        <p:nvPicPr>
          <p:cNvPr id="370" name="Google Shape;370;p33" descr="Logo&#10;&#10;Description automatically generated"/>
          <p:cNvPicPr preferRelativeResize="0"/>
          <p:nvPr/>
        </p:nvPicPr>
        <p:blipFill rotWithShape="1">
          <a:blip r:embed="rId6">
            <a:alphaModFix/>
          </a:blip>
          <a:srcRect/>
          <a:stretch/>
        </p:blipFill>
        <p:spPr>
          <a:xfrm>
            <a:off x="703274" y="5690719"/>
            <a:ext cx="991960" cy="855530"/>
          </a:xfrm>
          <a:prstGeom prst="rect">
            <a:avLst/>
          </a:prstGeom>
          <a:noFill/>
          <a:ln>
            <a:noFill/>
          </a:ln>
        </p:spPr>
      </p:pic>
      <p:pic>
        <p:nvPicPr>
          <p:cNvPr id="371" name="Google Shape;371;p33"/>
          <p:cNvPicPr preferRelativeResize="0"/>
          <p:nvPr/>
        </p:nvPicPr>
        <p:blipFill rotWithShape="1">
          <a:blip r:embed="rId7">
            <a:alphaModFix/>
          </a:blip>
          <a:srcRect/>
          <a:stretch/>
        </p:blipFill>
        <p:spPr>
          <a:xfrm>
            <a:off x="5892800" y="3225800"/>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1"/>
                                        </p:tgtEl>
                                        <p:attrNameLst>
                                          <p:attrName>style.visibility</p:attrName>
                                        </p:attrNameLst>
                                      </p:cBhvr>
                                      <p:to>
                                        <p:strVal val="visible"/>
                                      </p:to>
                                    </p:set>
                                    <p:animEffect transition="in" filter="fade">
                                      <p:cBhvr>
                                        <p:cTn id="7" dur="5000"/>
                                        <p:tgtEl>
                                          <p:spTgt spid="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4"/>
          <p:cNvSpPr txBox="1">
            <a:spLocks noGrp="1"/>
          </p:cNvSpPr>
          <p:nvPr>
            <p:ph type="sldNum" idx="12"/>
          </p:nvPr>
        </p:nvSpPr>
        <p:spPr>
          <a:xfrm>
            <a:off x="5821279" y="6118484"/>
            <a:ext cx="54944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13</a:t>
            </a:fld>
            <a:endParaRPr/>
          </a:p>
        </p:txBody>
      </p:sp>
      <p:sp>
        <p:nvSpPr>
          <p:cNvPr id="377" name="Google Shape;377;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5000"/>
              <a:buFont typeface="Gill Sans"/>
              <a:buNone/>
            </a:pPr>
            <a:r>
              <a:rPr lang="en-US"/>
              <a:t>Email Marketing Segmentation </a:t>
            </a:r>
            <a:endParaRPr/>
          </a:p>
        </p:txBody>
      </p:sp>
      <p:sp>
        <p:nvSpPr>
          <p:cNvPr id="378" name="Google Shape;378;p3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107000"/>
              </a:lnSpc>
              <a:spcBef>
                <a:spcPts val="0"/>
              </a:spcBef>
              <a:spcAft>
                <a:spcPts val="0"/>
              </a:spcAft>
              <a:buClr>
                <a:schemeClr val="lt1"/>
              </a:buClr>
              <a:buSzPct val="100000"/>
              <a:buChar char="•"/>
            </a:pPr>
            <a:r>
              <a:rPr lang="en-US" sz="2000">
                <a:latin typeface="Calibri"/>
                <a:ea typeface="Calibri"/>
                <a:cs typeface="Calibri"/>
                <a:sym typeface="Calibri"/>
              </a:rPr>
              <a:t>Lists can also be segmented to target different groups of people within the outdoor professionals’ category. Example segments could be: </a:t>
            </a:r>
            <a:endParaRPr/>
          </a:p>
          <a:p>
            <a:pPr marL="742950" marR="0" lvl="1" indent="-285750" algn="l" rtl="0">
              <a:lnSpc>
                <a:spcPct val="107000"/>
              </a:lnSpc>
              <a:spcBef>
                <a:spcPts val="800"/>
              </a:spcBef>
              <a:spcAft>
                <a:spcPts val="0"/>
              </a:spcAft>
              <a:buClr>
                <a:schemeClr val="lt1"/>
              </a:buClr>
              <a:buSzPct val="100000"/>
              <a:buFont typeface="Courier New"/>
              <a:buChar char="o"/>
            </a:pPr>
            <a:r>
              <a:rPr lang="en-US" sz="2000">
                <a:latin typeface="Calibri"/>
                <a:ea typeface="Calibri"/>
                <a:cs typeface="Calibri"/>
                <a:sym typeface="Calibri"/>
              </a:rPr>
              <a:t>Natural Resources and Foresters working in Timber and apprentice/interns</a:t>
            </a:r>
            <a:endParaRPr/>
          </a:p>
          <a:p>
            <a:pPr marL="742950" marR="0" lvl="1" indent="-285750" algn="l" rtl="0">
              <a:lnSpc>
                <a:spcPct val="107000"/>
              </a:lnSpc>
              <a:spcBef>
                <a:spcPts val="0"/>
              </a:spcBef>
              <a:spcAft>
                <a:spcPts val="0"/>
              </a:spcAft>
              <a:buClr>
                <a:schemeClr val="lt1"/>
              </a:buClr>
              <a:buSzPct val="100000"/>
              <a:buFont typeface="Courier New"/>
              <a:buChar char="o"/>
            </a:pPr>
            <a:r>
              <a:rPr lang="en-US" sz="2000">
                <a:latin typeface="Calibri"/>
                <a:ea typeface="Calibri"/>
                <a:cs typeface="Calibri"/>
                <a:sym typeface="Calibri"/>
              </a:rPr>
              <a:t>Longleaf Alliance members</a:t>
            </a:r>
            <a:endParaRPr/>
          </a:p>
          <a:p>
            <a:pPr marL="742950" marR="0" lvl="1" indent="-285750" algn="l" rtl="0">
              <a:lnSpc>
                <a:spcPct val="107000"/>
              </a:lnSpc>
              <a:spcBef>
                <a:spcPts val="0"/>
              </a:spcBef>
              <a:spcAft>
                <a:spcPts val="0"/>
              </a:spcAft>
              <a:buClr>
                <a:schemeClr val="lt1"/>
              </a:buClr>
              <a:buSzPct val="100000"/>
              <a:buFont typeface="Courier New"/>
              <a:buChar char="o"/>
            </a:pPr>
            <a:r>
              <a:rPr lang="en-US" sz="2000">
                <a:latin typeface="Calibri"/>
                <a:ea typeface="Calibri"/>
                <a:cs typeface="Calibri"/>
                <a:sym typeface="Calibri"/>
              </a:rPr>
              <a:t>Nature Conservancy Members </a:t>
            </a:r>
            <a:endParaRPr/>
          </a:p>
          <a:p>
            <a:pPr marL="742950" marR="0" lvl="1" indent="-285750" algn="l" rtl="0">
              <a:lnSpc>
                <a:spcPct val="107000"/>
              </a:lnSpc>
              <a:spcBef>
                <a:spcPts val="0"/>
              </a:spcBef>
              <a:spcAft>
                <a:spcPts val="0"/>
              </a:spcAft>
              <a:buClr>
                <a:schemeClr val="lt1"/>
              </a:buClr>
              <a:buSzPct val="100000"/>
              <a:buFont typeface="Courier New"/>
              <a:buChar char="o"/>
            </a:pPr>
            <a:r>
              <a:rPr lang="en-US" sz="2000">
                <a:latin typeface="Calibri"/>
                <a:ea typeface="Calibri"/>
                <a:cs typeface="Calibri"/>
                <a:sym typeface="Calibri"/>
              </a:rPr>
              <a:t>Wildlife Biologists and students/recent grads</a:t>
            </a:r>
            <a:endParaRPr/>
          </a:p>
          <a:p>
            <a:pPr marL="742950" marR="0" lvl="1" indent="-285750" algn="l" rtl="0">
              <a:lnSpc>
                <a:spcPct val="107000"/>
              </a:lnSpc>
              <a:spcBef>
                <a:spcPts val="0"/>
              </a:spcBef>
              <a:spcAft>
                <a:spcPts val="0"/>
              </a:spcAft>
              <a:buClr>
                <a:schemeClr val="lt1"/>
              </a:buClr>
              <a:buSzPct val="100000"/>
              <a:buFont typeface="Courier New"/>
              <a:buChar char="o"/>
            </a:pPr>
            <a:r>
              <a:rPr lang="en-US" sz="2000">
                <a:latin typeface="Calibri"/>
                <a:ea typeface="Calibri"/>
                <a:cs typeface="Calibri"/>
                <a:sym typeface="Calibri"/>
              </a:rPr>
              <a:t>Fisheries and Hatcheries Biologists and students/recent grads</a:t>
            </a:r>
            <a:endParaRPr/>
          </a:p>
          <a:p>
            <a:pPr marL="742950" marR="0" lvl="1" indent="-285750" algn="l" rtl="0">
              <a:lnSpc>
                <a:spcPct val="107000"/>
              </a:lnSpc>
              <a:spcBef>
                <a:spcPts val="0"/>
              </a:spcBef>
              <a:spcAft>
                <a:spcPts val="0"/>
              </a:spcAft>
              <a:buClr>
                <a:schemeClr val="lt1"/>
              </a:buClr>
              <a:buSzPct val="100000"/>
              <a:buFont typeface="Courier New"/>
              <a:buChar char="o"/>
            </a:pPr>
            <a:r>
              <a:rPr lang="en-US" sz="2000">
                <a:latin typeface="Calibri"/>
                <a:ea typeface="Calibri"/>
                <a:cs typeface="Calibri"/>
                <a:sym typeface="Calibri"/>
              </a:rPr>
              <a:t>Wildlife Photographers specializing in animals</a:t>
            </a:r>
            <a:endParaRPr/>
          </a:p>
          <a:p>
            <a:pPr marL="742950" marR="0" lvl="1" indent="-285750" algn="l" rtl="0">
              <a:lnSpc>
                <a:spcPct val="107000"/>
              </a:lnSpc>
              <a:spcBef>
                <a:spcPts val="0"/>
              </a:spcBef>
              <a:spcAft>
                <a:spcPts val="0"/>
              </a:spcAft>
              <a:buClr>
                <a:schemeClr val="lt1"/>
              </a:buClr>
              <a:buSzPct val="100000"/>
              <a:buFont typeface="Courier New"/>
              <a:buChar char="o"/>
            </a:pPr>
            <a:r>
              <a:rPr lang="en-US" sz="2000">
                <a:latin typeface="Calibri"/>
                <a:ea typeface="Calibri"/>
                <a:cs typeface="Calibri"/>
                <a:sym typeface="Calibri"/>
              </a:rPr>
              <a:t>Landscape/scenery photographers </a:t>
            </a:r>
            <a:endParaRPr/>
          </a:p>
          <a:p>
            <a:pPr marL="228600" lvl="0" indent="-64135" algn="l" rtl="0">
              <a:lnSpc>
                <a:spcPct val="90000"/>
              </a:lnSpc>
              <a:spcBef>
                <a:spcPts val="1800"/>
              </a:spcBef>
              <a:spcAft>
                <a:spcPts val="0"/>
              </a:spcAft>
              <a:buClr>
                <a:schemeClr val="lt1"/>
              </a:buClr>
              <a:buSzPct val="100000"/>
              <a:buNone/>
            </a:pPr>
            <a:endParaRPr/>
          </a:p>
        </p:txBody>
      </p:sp>
      <p:sp>
        <p:nvSpPr>
          <p:cNvPr id="379" name="Google Shape;379;p3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000"/>
              <a:buChar char="•"/>
            </a:pPr>
            <a:r>
              <a:rPr lang="en-US" sz="2000">
                <a:latin typeface="Arial"/>
                <a:ea typeface="Arial"/>
                <a:cs typeface="Arial"/>
                <a:sym typeface="Arial"/>
              </a:rPr>
              <a:t>Once there are segmented email marketing in place, there will be an option to sign up for emails and newsletters from Mystery Ranch. By allowing email recipients to sign up for email on a segmented and targeted email (rather than a generic introduction email) it will be easer to collect data, and see what targets are being met and which are being missed. </a:t>
            </a:r>
            <a:endParaRPr/>
          </a:p>
          <a:p>
            <a:pPr marL="228600" lvl="0" indent="-50800" algn="l" rtl="0">
              <a:lnSpc>
                <a:spcPct val="90000"/>
              </a:lnSpc>
              <a:spcBef>
                <a:spcPts val="1000"/>
              </a:spcBef>
              <a:spcAft>
                <a:spcPts val="0"/>
              </a:spcAft>
              <a:buClr>
                <a:schemeClr val="lt1"/>
              </a:buClr>
              <a:buSzPts val="2800"/>
              <a:buNone/>
            </a:pPr>
            <a:endParaRPr/>
          </a:p>
        </p:txBody>
      </p:sp>
      <p:pic>
        <p:nvPicPr>
          <p:cNvPr id="380" name="Google Shape;380;p34" descr="Logo&#10;&#10;Description automatically generated"/>
          <p:cNvPicPr preferRelativeResize="0"/>
          <p:nvPr/>
        </p:nvPicPr>
        <p:blipFill rotWithShape="1">
          <a:blip r:embed="rId3">
            <a:alphaModFix/>
          </a:blip>
          <a:srcRect/>
          <a:stretch/>
        </p:blipFill>
        <p:spPr>
          <a:xfrm>
            <a:off x="342220" y="5749198"/>
            <a:ext cx="991960" cy="855530"/>
          </a:xfrm>
          <a:prstGeom prst="rect">
            <a:avLst/>
          </a:prstGeom>
          <a:noFill/>
          <a:ln>
            <a:noFill/>
          </a:ln>
        </p:spPr>
      </p:pic>
      <p:pic>
        <p:nvPicPr>
          <p:cNvPr id="381" name="Google Shape;381;p34"/>
          <p:cNvPicPr preferRelativeResize="0"/>
          <p:nvPr/>
        </p:nvPicPr>
        <p:blipFill rotWithShape="1">
          <a:blip r:embed="rId4">
            <a:alphaModFix/>
          </a:blip>
          <a:srcRect/>
          <a:stretch/>
        </p:blipFill>
        <p:spPr>
          <a:xfrm>
            <a:off x="5892800" y="3225800"/>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5000"/>
                                        <p:tgtEl>
                                          <p:spTgt spid="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35"/>
          <p:cNvSpPr txBox="1">
            <a:spLocks noGrp="1"/>
          </p:cNvSpPr>
          <p:nvPr>
            <p:ph type="sldNum" idx="12"/>
          </p:nvPr>
        </p:nvSpPr>
        <p:spPr>
          <a:xfrm>
            <a:off x="5821279" y="6118484"/>
            <a:ext cx="54944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14</a:t>
            </a:fld>
            <a:endParaRPr/>
          </a:p>
        </p:txBody>
      </p:sp>
      <p:sp>
        <p:nvSpPr>
          <p:cNvPr id="387" name="Google Shape;387;p35"/>
          <p:cNvSpPr txBox="1">
            <a:spLocks noGrp="1"/>
          </p:cNvSpPr>
          <p:nvPr>
            <p:ph type="title"/>
          </p:nvPr>
        </p:nvSpPr>
        <p:spPr>
          <a:xfrm>
            <a:off x="836612" y="711200"/>
            <a:ext cx="3932237" cy="89916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ct val="100000"/>
              <a:buFont typeface="Gill Sans"/>
              <a:buNone/>
            </a:pPr>
            <a:br>
              <a:rPr lang="en-US"/>
            </a:br>
            <a:br>
              <a:rPr lang="en-US"/>
            </a:br>
            <a:br>
              <a:rPr lang="en-US"/>
            </a:br>
            <a:br>
              <a:rPr lang="en-US"/>
            </a:br>
            <a:br>
              <a:rPr lang="en-US"/>
            </a:br>
            <a:r>
              <a:rPr lang="en-US"/>
              <a:t>The Big Goal-</a:t>
            </a:r>
            <a:br>
              <a:rPr lang="en-US"/>
            </a:br>
            <a:r>
              <a:rPr lang="en-US"/>
              <a:t>Specific Landing page </a:t>
            </a:r>
            <a:endParaRPr/>
          </a:p>
        </p:txBody>
      </p:sp>
      <p:sp>
        <p:nvSpPr>
          <p:cNvPr id="388" name="Google Shape;388;p35"/>
          <p:cNvSpPr txBox="1">
            <a:spLocks noGrp="1"/>
          </p:cNvSpPr>
          <p:nvPr>
            <p:ph type="body" idx="1"/>
          </p:nvPr>
        </p:nvSpPr>
        <p:spPr>
          <a:xfrm>
            <a:off x="917891" y="1805364"/>
            <a:ext cx="4070669" cy="419919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2"/>
              </a:buClr>
              <a:buSzPts val="2000"/>
              <a:buNone/>
            </a:pPr>
            <a:endParaRPr sz="2000">
              <a:solidFill>
                <a:schemeClr val="lt1"/>
              </a:solidFill>
              <a:latin typeface="Arial"/>
              <a:ea typeface="Arial"/>
              <a:cs typeface="Arial"/>
              <a:sym typeface="Arial"/>
            </a:endParaRPr>
          </a:p>
          <a:p>
            <a:pPr marL="0" lvl="0" indent="0" algn="l" rtl="0">
              <a:lnSpc>
                <a:spcPct val="90000"/>
              </a:lnSpc>
              <a:spcBef>
                <a:spcPts val="1000"/>
              </a:spcBef>
              <a:spcAft>
                <a:spcPts val="0"/>
              </a:spcAft>
              <a:buClr>
                <a:schemeClr val="lt1"/>
              </a:buClr>
              <a:buSzPts val="2000"/>
              <a:buNone/>
            </a:pPr>
            <a:r>
              <a:rPr lang="en-US" sz="2000">
                <a:solidFill>
                  <a:schemeClr val="lt1"/>
                </a:solidFill>
                <a:latin typeface="Calibri"/>
                <a:ea typeface="Calibri"/>
                <a:cs typeface="Calibri"/>
                <a:sym typeface="Calibri"/>
              </a:rPr>
              <a:t>The landing page will bring customers into the page that tells stories, not features product. Mystery Ranch is a brand that relies on a foundation of trust. A customer is expecting to see products, when we can show them people who look like them, and work like them, trust is likely to follow. </a:t>
            </a:r>
            <a:endParaRPr/>
          </a:p>
          <a:p>
            <a:pPr marL="0" lvl="0" indent="0" algn="l" rtl="0">
              <a:lnSpc>
                <a:spcPct val="90000"/>
              </a:lnSpc>
              <a:spcBef>
                <a:spcPts val="1000"/>
              </a:spcBef>
              <a:spcAft>
                <a:spcPts val="0"/>
              </a:spcAft>
              <a:buClr>
                <a:schemeClr val="lt2"/>
              </a:buClr>
              <a:buSzPts val="2000"/>
              <a:buNone/>
            </a:pPr>
            <a:endParaRPr sz="2000">
              <a:solidFill>
                <a:schemeClr val="lt1"/>
              </a:solidFill>
              <a:latin typeface="Arial"/>
              <a:ea typeface="Arial"/>
              <a:cs typeface="Arial"/>
              <a:sym typeface="Arial"/>
            </a:endParaRPr>
          </a:p>
        </p:txBody>
      </p:sp>
      <p:pic>
        <p:nvPicPr>
          <p:cNvPr id="389" name="Google Shape;389;p35" descr="A picture containing outdoor, tree, person, sport&#10;&#10;Description automatically generated"/>
          <p:cNvPicPr preferRelativeResize="0">
            <a:picLocks noGrp="1"/>
          </p:cNvPicPr>
          <p:nvPr>
            <p:ph type="pic" idx="2"/>
          </p:nvPr>
        </p:nvPicPr>
        <p:blipFill rotWithShape="1">
          <a:blip r:embed="rId3">
            <a:alphaModFix/>
          </a:blip>
          <a:srcRect l="16323" r="16323"/>
          <a:stretch/>
        </p:blipFill>
        <p:spPr>
          <a:xfrm>
            <a:off x="5183188" y="457201"/>
            <a:ext cx="6172200" cy="5403850"/>
          </a:xfrm>
          <a:prstGeom prst="rect">
            <a:avLst/>
          </a:prstGeom>
          <a:noFill/>
          <a:ln>
            <a:noFill/>
          </a:ln>
        </p:spPr>
      </p:pic>
      <p:pic>
        <p:nvPicPr>
          <p:cNvPr id="390" name="Google Shape;390;p35" descr="Logo&#10;&#10;Description automatically generated"/>
          <p:cNvPicPr preferRelativeResize="0"/>
          <p:nvPr/>
        </p:nvPicPr>
        <p:blipFill rotWithShape="1">
          <a:blip r:embed="rId4">
            <a:alphaModFix/>
          </a:blip>
          <a:srcRect/>
          <a:stretch/>
        </p:blipFill>
        <p:spPr>
          <a:xfrm>
            <a:off x="703274" y="5714814"/>
            <a:ext cx="991960" cy="855530"/>
          </a:xfrm>
          <a:prstGeom prst="rect">
            <a:avLst/>
          </a:prstGeom>
          <a:noFill/>
          <a:ln>
            <a:noFill/>
          </a:ln>
        </p:spPr>
      </p:pic>
      <p:pic>
        <p:nvPicPr>
          <p:cNvPr id="391" name="Google Shape;391;p35"/>
          <p:cNvPicPr preferRelativeResize="0"/>
          <p:nvPr/>
        </p:nvPicPr>
        <p:blipFill rotWithShape="1">
          <a:blip r:embed="rId5">
            <a:alphaModFix/>
          </a:blip>
          <a:srcRect/>
          <a:stretch/>
        </p:blipFill>
        <p:spPr>
          <a:xfrm>
            <a:off x="5892800" y="3225800"/>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1"/>
                                        </p:tgtEl>
                                        <p:attrNameLst>
                                          <p:attrName>style.visibility</p:attrName>
                                        </p:attrNameLst>
                                      </p:cBhvr>
                                      <p:to>
                                        <p:strVal val="visible"/>
                                      </p:to>
                                    </p:set>
                                    <p:animEffect transition="in" filter="fade">
                                      <p:cBhvr>
                                        <p:cTn id="7" dur="5000"/>
                                        <p:tgtEl>
                                          <p:spTgt spid="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36"/>
          <p:cNvSpPr txBox="1">
            <a:spLocks noGrp="1"/>
          </p:cNvSpPr>
          <p:nvPr>
            <p:ph type="sldNum" idx="12"/>
          </p:nvPr>
        </p:nvSpPr>
        <p:spPr>
          <a:xfrm>
            <a:off x="5821279" y="6118484"/>
            <a:ext cx="54944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15</a:t>
            </a:fld>
            <a:endParaRPr/>
          </a:p>
        </p:txBody>
      </p:sp>
      <p:sp>
        <p:nvSpPr>
          <p:cNvPr id="397" name="Google Shape;397;p36"/>
          <p:cNvSpPr txBox="1">
            <a:spLocks noGrp="1"/>
          </p:cNvSpPr>
          <p:nvPr>
            <p:ph type="title"/>
          </p:nvPr>
        </p:nvSpPr>
        <p:spPr>
          <a:xfrm>
            <a:off x="631030" y="368303"/>
            <a:ext cx="4343400" cy="57404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200"/>
              <a:buFont typeface="Gill Sans"/>
              <a:buNone/>
            </a:pPr>
            <a:r>
              <a:rPr lang="en-US"/>
              <a:t>Still Crazy Productions </a:t>
            </a:r>
            <a:endParaRPr/>
          </a:p>
        </p:txBody>
      </p:sp>
      <p:sp>
        <p:nvSpPr>
          <p:cNvPr id="398" name="Google Shape;398;p36"/>
          <p:cNvSpPr txBox="1">
            <a:spLocks noGrp="1"/>
          </p:cNvSpPr>
          <p:nvPr>
            <p:ph type="body" idx="1"/>
          </p:nvPr>
        </p:nvSpPr>
        <p:spPr>
          <a:xfrm>
            <a:off x="836612" y="1027244"/>
            <a:ext cx="3932237" cy="4617719"/>
          </a:xfrm>
          <a:prstGeom prst="rect">
            <a:avLst/>
          </a:prstGeom>
          <a:noFill/>
          <a:ln>
            <a:noFill/>
          </a:ln>
        </p:spPr>
        <p:txBody>
          <a:bodyPr spcFirstLastPara="1" wrap="square" lIns="91425" tIns="45700" rIns="91425" bIns="45700" anchor="t" anchorCtr="0">
            <a:normAutofit fontScale="85000" lnSpcReduction="20000"/>
          </a:bodyPr>
          <a:lstStyle/>
          <a:p>
            <a:pPr marL="0" marR="0" lvl="0" indent="0" algn="l" rtl="0">
              <a:lnSpc>
                <a:spcPct val="107000"/>
              </a:lnSpc>
              <a:spcBef>
                <a:spcPts val="0"/>
              </a:spcBef>
              <a:spcAft>
                <a:spcPts val="0"/>
              </a:spcAft>
              <a:buClr>
                <a:schemeClr val="lt1"/>
              </a:buClr>
              <a:buSzPct val="100000"/>
              <a:buNone/>
            </a:pPr>
            <a:r>
              <a:rPr lang="en-US" sz="2200">
                <a:solidFill>
                  <a:schemeClr val="lt1"/>
                </a:solidFill>
                <a:latin typeface="Arial"/>
                <a:ea typeface="Arial"/>
                <a:cs typeface="Arial"/>
                <a:sym typeface="Arial"/>
              </a:rPr>
              <a:t>One of the most powerful tab on the mystery Ranch Website is the Thomas Fire and Montecito Debris Flow story. </a:t>
            </a:r>
            <a:endParaRPr/>
          </a:p>
          <a:p>
            <a:pPr marL="0" marR="0" lvl="0" indent="0" algn="l" rtl="0">
              <a:lnSpc>
                <a:spcPct val="107000"/>
              </a:lnSpc>
              <a:spcBef>
                <a:spcPts val="800"/>
              </a:spcBef>
              <a:spcAft>
                <a:spcPts val="0"/>
              </a:spcAft>
              <a:buClr>
                <a:schemeClr val="lt1"/>
              </a:buClr>
              <a:buSzPct val="100000"/>
              <a:buNone/>
            </a:pPr>
            <a:r>
              <a:rPr lang="en-US" sz="2200">
                <a:solidFill>
                  <a:schemeClr val="lt1"/>
                </a:solidFill>
                <a:latin typeface="Arial"/>
                <a:ea typeface="Arial"/>
                <a:cs typeface="Arial"/>
                <a:sym typeface="Arial"/>
              </a:rPr>
              <a:t>Mystery Ranch will utilize influencers in the field who are willing to tell their story, sit for interviews for monetary compensation, to build stories and features around the different types of people who the Environmental Advocates campaign is looking to target. </a:t>
            </a:r>
            <a:endParaRPr/>
          </a:p>
          <a:p>
            <a:pPr marL="0" lvl="0" indent="0" algn="l" rtl="0">
              <a:lnSpc>
                <a:spcPct val="90000"/>
              </a:lnSpc>
              <a:spcBef>
                <a:spcPts val="1800"/>
              </a:spcBef>
              <a:spcAft>
                <a:spcPts val="0"/>
              </a:spcAft>
              <a:buClr>
                <a:schemeClr val="lt1"/>
              </a:buClr>
              <a:buSzPct val="100000"/>
              <a:buNone/>
            </a:pPr>
            <a:r>
              <a:rPr lang="en-US" sz="2200">
                <a:solidFill>
                  <a:schemeClr val="lt1"/>
                </a:solidFill>
                <a:latin typeface="Arial"/>
                <a:ea typeface="Arial"/>
                <a:cs typeface="Arial"/>
                <a:sym typeface="Arial"/>
              </a:rPr>
              <a:t>After watching the video, a new customer should feel visible within their community, and inspired to inspire. </a:t>
            </a:r>
            <a:endParaRPr/>
          </a:p>
          <a:p>
            <a:pPr marL="0" marR="0" lvl="0" indent="0" algn="l" rtl="0">
              <a:lnSpc>
                <a:spcPct val="107000"/>
              </a:lnSpc>
              <a:spcBef>
                <a:spcPts val="0"/>
              </a:spcBef>
              <a:spcAft>
                <a:spcPts val="0"/>
              </a:spcAft>
              <a:buClr>
                <a:schemeClr val="lt2"/>
              </a:buClr>
              <a:buSzPct val="100000"/>
              <a:buNone/>
            </a:pPr>
            <a:endParaRPr sz="1800">
              <a:latin typeface="Calibri"/>
              <a:ea typeface="Calibri"/>
              <a:cs typeface="Calibri"/>
              <a:sym typeface="Calibri"/>
            </a:endParaRPr>
          </a:p>
          <a:p>
            <a:pPr marL="0" lvl="0" indent="0" algn="l" rtl="0">
              <a:lnSpc>
                <a:spcPct val="90000"/>
              </a:lnSpc>
              <a:spcBef>
                <a:spcPts val="1800"/>
              </a:spcBef>
              <a:spcAft>
                <a:spcPts val="0"/>
              </a:spcAft>
              <a:buClr>
                <a:schemeClr val="lt2"/>
              </a:buClr>
              <a:buSzPct val="100000"/>
              <a:buNone/>
            </a:pPr>
            <a:endParaRPr/>
          </a:p>
        </p:txBody>
      </p:sp>
      <p:pic>
        <p:nvPicPr>
          <p:cNvPr id="399" name="Google Shape;399;p36"/>
          <p:cNvPicPr preferRelativeResize="0">
            <a:picLocks noGrp="1"/>
          </p:cNvPicPr>
          <p:nvPr>
            <p:ph type="pic" idx="2"/>
          </p:nvPr>
        </p:nvPicPr>
        <p:blipFill rotWithShape="1">
          <a:blip r:embed="rId3">
            <a:alphaModFix/>
          </a:blip>
          <a:srcRect l="9836" r="9836"/>
          <a:stretch/>
        </p:blipFill>
        <p:spPr>
          <a:xfrm>
            <a:off x="5183188" y="457201"/>
            <a:ext cx="6172200" cy="5403850"/>
          </a:xfrm>
          <a:prstGeom prst="rect">
            <a:avLst/>
          </a:prstGeom>
          <a:noFill/>
          <a:ln>
            <a:noFill/>
          </a:ln>
        </p:spPr>
      </p:pic>
      <p:pic>
        <p:nvPicPr>
          <p:cNvPr id="400" name="Google Shape;400;p36" descr="Logo&#10;&#10;Description automatically generated"/>
          <p:cNvPicPr preferRelativeResize="0"/>
          <p:nvPr/>
        </p:nvPicPr>
        <p:blipFill rotWithShape="1">
          <a:blip r:embed="rId4">
            <a:alphaModFix/>
          </a:blip>
          <a:srcRect/>
          <a:stretch/>
        </p:blipFill>
        <p:spPr>
          <a:xfrm>
            <a:off x="703274" y="5714814"/>
            <a:ext cx="991960" cy="855530"/>
          </a:xfrm>
          <a:prstGeom prst="rect">
            <a:avLst/>
          </a:prstGeom>
          <a:noFill/>
          <a:ln>
            <a:noFill/>
          </a:ln>
        </p:spPr>
      </p:pic>
      <p:pic>
        <p:nvPicPr>
          <p:cNvPr id="401" name="Google Shape;401;p36"/>
          <p:cNvPicPr preferRelativeResize="0"/>
          <p:nvPr/>
        </p:nvPicPr>
        <p:blipFill rotWithShape="1">
          <a:blip r:embed="rId5">
            <a:alphaModFix/>
          </a:blip>
          <a:srcRect/>
          <a:stretch/>
        </p:blipFill>
        <p:spPr>
          <a:xfrm>
            <a:off x="5892800" y="3225800"/>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1"/>
                                        </p:tgtEl>
                                        <p:attrNameLst>
                                          <p:attrName>style.visibility</p:attrName>
                                        </p:attrNameLst>
                                      </p:cBhvr>
                                      <p:to>
                                        <p:strVal val="visible"/>
                                      </p:to>
                                    </p:set>
                                    <p:animEffect transition="in" filter="fade">
                                      <p:cBhvr>
                                        <p:cTn id="7" dur="5000"/>
                                        <p:tgtEl>
                                          <p:spTgt spid="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37"/>
          <p:cNvSpPr txBox="1">
            <a:spLocks noGrp="1"/>
          </p:cNvSpPr>
          <p:nvPr>
            <p:ph type="sldNum" idx="12"/>
          </p:nvPr>
        </p:nvSpPr>
        <p:spPr>
          <a:xfrm>
            <a:off x="5821279" y="6118484"/>
            <a:ext cx="54944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16</a:t>
            </a:fld>
            <a:endParaRPr/>
          </a:p>
        </p:txBody>
      </p:sp>
      <p:sp>
        <p:nvSpPr>
          <p:cNvPr id="407" name="Google Shape;407;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200"/>
              <a:buFont typeface="Gill Sans"/>
              <a:buNone/>
            </a:pPr>
            <a:r>
              <a:rPr lang="en-US"/>
              <a:t>Event Marketing </a:t>
            </a:r>
            <a:endParaRPr/>
          </a:p>
        </p:txBody>
      </p:sp>
      <p:sp>
        <p:nvSpPr>
          <p:cNvPr id="408" name="Google Shape;408;p37"/>
          <p:cNvSpPr txBox="1">
            <a:spLocks noGrp="1"/>
          </p:cNvSpPr>
          <p:nvPr>
            <p:ph type="body" idx="1"/>
          </p:nvPr>
        </p:nvSpPr>
        <p:spPr>
          <a:xfrm>
            <a:off x="839788" y="2177592"/>
            <a:ext cx="3932237" cy="3691396"/>
          </a:xfrm>
          <a:prstGeom prst="rect">
            <a:avLst/>
          </a:prstGeom>
          <a:noFill/>
          <a:ln>
            <a:noFill/>
          </a:ln>
        </p:spPr>
        <p:txBody>
          <a:bodyPr spcFirstLastPara="1" wrap="square" lIns="91425" tIns="45700" rIns="91425" bIns="45700" anchor="t" anchorCtr="0">
            <a:normAutofit/>
          </a:bodyPr>
          <a:lstStyle/>
          <a:p>
            <a:pPr marL="0" marR="0" lvl="0" indent="0" algn="l" rtl="0">
              <a:lnSpc>
                <a:spcPct val="107000"/>
              </a:lnSpc>
              <a:spcBef>
                <a:spcPts val="0"/>
              </a:spcBef>
              <a:spcAft>
                <a:spcPts val="0"/>
              </a:spcAft>
              <a:buClr>
                <a:schemeClr val="lt1"/>
              </a:buClr>
              <a:buSzPts val="1800"/>
              <a:buNone/>
            </a:pPr>
            <a:r>
              <a:rPr lang="en-US" sz="1800">
                <a:solidFill>
                  <a:schemeClr val="lt1"/>
                </a:solidFill>
                <a:latin typeface="Times New Roman"/>
                <a:ea typeface="Times New Roman"/>
                <a:cs typeface="Times New Roman"/>
                <a:sym typeface="Times New Roman"/>
              </a:rPr>
              <a:t>Andalusia, Al</a:t>
            </a:r>
            <a:endParaRPr sz="1800">
              <a:solidFill>
                <a:schemeClr val="lt1"/>
              </a:solidFill>
              <a:latin typeface="Calibri"/>
              <a:ea typeface="Calibri"/>
              <a:cs typeface="Calibri"/>
              <a:sym typeface="Calibri"/>
            </a:endParaRPr>
          </a:p>
          <a:p>
            <a:pPr marL="0" marR="0" lvl="0" indent="0" algn="l" rtl="0">
              <a:lnSpc>
                <a:spcPct val="107000"/>
              </a:lnSpc>
              <a:spcBef>
                <a:spcPts val="800"/>
              </a:spcBef>
              <a:spcAft>
                <a:spcPts val="0"/>
              </a:spcAft>
              <a:buClr>
                <a:schemeClr val="lt1"/>
              </a:buClr>
              <a:buSzPts val="1800"/>
              <a:buNone/>
            </a:pPr>
            <a:r>
              <a:rPr lang="en-US" sz="1800" u="sng">
                <a:solidFill>
                  <a:schemeClr val="lt1"/>
                </a:solidFill>
                <a:latin typeface="Times New Roman"/>
                <a:ea typeface="Times New Roman"/>
                <a:cs typeface="Times New Roman"/>
                <a:sym typeface="Times New Roman"/>
              </a:rPr>
              <a:t>Introduction to Prescribed Fire Photography</a:t>
            </a:r>
            <a:endParaRPr sz="1800">
              <a:solidFill>
                <a:schemeClr val="lt1"/>
              </a:solidFill>
              <a:latin typeface="Calibri"/>
              <a:ea typeface="Calibri"/>
              <a:cs typeface="Calibri"/>
              <a:sym typeface="Calibri"/>
            </a:endParaRPr>
          </a:p>
          <a:p>
            <a:pPr marL="0" lvl="0" indent="0" algn="l" rtl="0">
              <a:lnSpc>
                <a:spcPct val="90000"/>
              </a:lnSpc>
              <a:spcBef>
                <a:spcPts val="1800"/>
              </a:spcBef>
              <a:spcAft>
                <a:spcPts val="0"/>
              </a:spcAft>
              <a:buClr>
                <a:schemeClr val="lt1"/>
              </a:buClr>
              <a:buSzPts val="1600"/>
              <a:buNone/>
            </a:pPr>
            <a:r>
              <a:rPr lang="en-US">
                <a:solidFill>
                  <a:schemeClr val="lt1"/>
                </a:solidFill>
              </a:rPr>
              <a:t>With partnership with the Longleaf Alliance</a:t>
            </a:r>
            <a:endParaRPr/>
          </a:p>
          <a:p>
            <a:pPr marL="0" lvl="0" indent="0" algn="l" rtl="0">
              <a:lnSpc>
                <a:spcPct val="90000"/>
              </a:lnSpc>
              <a:spcBef>
                <a:spcPts val="1000"/>
              </a:spcBef>
              <a:spcAft>
                <a:spcPts val="0"/>
              </a:spcAft>
              <a:buClr>
                <a:schemeClr val="lt2"/>
              </a:buClr>
              <a:buSzPts val="1600"/>
              <a:buNone/>
            </a:pPr>
            <a:endParaRPr>
              <a:solidFill>
                <a:schemeClr val="lt1"/>
              </a:solidFill>
            </a:endParaRPr>
          </a:p>
          <a:p>
            <a:pPr marL="0" lvl="0" indent="0" algn="l" rtl="0">
              <a:lnSpc>
                <a:spcPct val="90000"/>
              </a:lnSpc>
              <a:spcBef>
                <a:spcPts val="1000"/>
              </a:spcBef>
              <a:spcAft>
                <a:spcPts val="0"/>
              </a:spcAft>
              <a:buClr>
                <a:schemeClr val="lt1"/>
              </a:buClr>
              <a:buSzPts val="1600"/>
              <a:buNone/>
            </a:pPr>
            <a:r>
              <a:rPr lang="en-US">
                <a:solidFill>
                  <a:schemeClr val="lt1"/>
                </a:solidFill>
              </a:rPr>
              <a:t>Opportunity to lean on the Brand trust from the Wildland Fire community to branch into the Photographer Community in an regional area where Mystery Ranch has a lot of target Market representation, but no brand visibility.  </a:t>
            </a:r>
            <a:endParaRPr/>
          </a:p>
        </p:txBody>
      </p:sp>
      <p:pic>
        <p:nvPicPr>
          <p:cNvPr id="409" name="Google Shape;409;p37"/>
          <p:cNvPicPr preferRelativeResize="0">
            <a:picLocks noGrp="1"/>
          </p:cNvPicPr>
          <p:nvPr>
            <p:ph type="pic" idx="2"/>
          </p:nvPr>
        </p:nvPicPr>
        <p:blipFill rotWithShape="1">
          <a:blip r:embed="rId3">
            <a:alphaModFix/>
          </a:blip>
          <a:srcRect l="3402" r="3402"/>
          <a:stretch/>
        </p:blipFill>
        <p:spPr>
          <a:xfrm>
            <a:off x="5180013" y="457200"/>
            <a:ext cx="6172200" cy="5403850"/>
          </a:xfrm>
          <a:prstGeom prst="rect">
            <a:avLst/>
          </a:prstGeom>
          <a:noFill/>
          <a:ln>
            <a:noFill/>
          </a:ln>
        </p:spPr>
      </p:pic>
      <p:pic>
        <p:nvPicPr>
          <p:cNvPr id="410" name="Google Shape;410;p37" descr="Logo&#10;&#10;Description automatically generated"/>
          <p:cNvPicPr preferRelativeResize="0"/>
          <p:nvPr/>
        </p:nvPicPr>
        <p:blipFill rotWithShape="1">
          <a:blip r:embed="rId4">
            <a:alphaModFix/>
          </a:blip>
          <a:srcRect/>
          <a:stretch/>
        </p:blipFill>
        <p:spPr>
          <a:xfrm>
            <a:off x="342220" y="5749198"/>
            <a:ext cx="991960" cy="855530"/>
          </a:xfrm>
          <a:prstGeom prst="rect">
            <a:avLst/>
          </a:prstGeom>
          <a:noFill/>
          <a:ln>
            <a:noFill/>
          </a:ln>
        </p:spPr>
      </p:pic>
      <p:pic>
        <p:nvPicPr>
          <p:cNvPr id="411" name="Google Shape;411;p37"/>
          <p:cNvPicPr preferRelativeResize="0"/>
          <p:nvPr/>
        </p:nvPicPr>
        <p:blipFill rotWithShape="1">
          <a:blip r:embed="rId5">
            <a:alphaModFix/>
          </a:blip>
          <a:srcRect/>
          <a:stretch/>
        </p:blipFill>
        <p:spPr>
          <a:xfrm>
            <a:off x="5892800" y="3225800"/>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1"/>
                                        </p:tgtEl>
                                        <p:attrNameLst>
                                          <p:attrName>style.visibility</p:attrName>
                                        </p:attrNameLst>
                                      </p:cBhvr>
                                      <p:to>
                                        <p:strVal val="visible"/>
                                      </p:to>
                                    </p:set>
                                    <p:animEffect transition="in" filter="fade">
                                      <p:cBhvr>
                                        <p:cTn id="7" dur="5000"/>
                                        <p:tgtEl>
                                          <p:spTgt spid="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38"/>
          <p:cNvSpPr txBox="1">
            <a:spLocks noGrp="1"/>
          </p:cNvSpPr>
          <p:nvPr>
            <p:ph type="sldNum" idx="12"/>
          </p:nvPr>
        </p:nvSpPr>
        <p:spPr>
          <a:xfrm>
            <a:off x="5821279" y="6118484"/>
            <a:ext cx="54944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17</a:t>
            </a:fld>
            <a:endParaRPr/>
          </a:p>
        </p:txBody>
      </p:sp>
      <p:sp>
        <p:nvSpPr>
          <p:cNvPr id="417" name="Google Shape;417;p38"/>
          <p:cNvSpPr txBox="1">
            <a:spLocks noGrp="1"/>
          </p:cNvSpPr>
          <p:nvPr>
            <p:ph type="body" idx="1"/>
          </p:nvPr>
        </p:nvSpPr>
        <p:spPr>
          <a:xfrm>
            <a:off x="1159648" y="2468881"/>
            <a:ext cx="4550271" cy="72368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000"/>
              <a:buNone/>
            </a:pPr>
            <a:r>
              <a:rPr lang="en-US"/>
              <a:t>Timeline</a:t>
            </a:r>
            <a:endParaRPr/>
          </a:p>
        </p:txBody>
      </p:sp>
      <p:sp>
        <p:nvSpPr>
          <p:cNvPr id="418" name="Google Shape;418;p38"/>
          <p:cNvSpPr txBox="1">
            <a:spLocks noGrp="1"/>
          </p:cNvSpPr>
          <p:nvPr>
            <p:ph type="body" idx="3"/>
          </p:nvPr>
        </p:nvSpPr>
        <p:spPr>
          <a:xfrm>
            <a:off x="6445146" y="2468881"/>
            <a:ext cx="4365625" cy="72368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000"/>
              <a:buNone/>
            </a:pPr>
            <a:r>
              <a:rPr lang="en-US"/>
              <a:t>Measurements </a:t>
            </a:r>
            <a:endParaRPr/>
          </a:p>
        </p:txBody>
      </p:sp>
      <p:sp>
        <p:nvSpPr>
          <p:cNvPr id="419" name="Google Shape;419;p38"/>
          <p:cNvSpPr txBox="1">
            <a:spLocks noGrp="1"/>
          </p:cNvSpPr>
          <p:nvPr>
            <p:ph type="body" idx="4"/>
          </p:nvPr>
        </p:nvSpPr>
        <p:spPr>
          <a:xfrm>
            <a:off x="1159649" y="3428501"/>
            <a:ext cx="4365625" cy="2333625"/>
          </a:xfrm>
          <a:prstGeom prst="rect">
            <a:avLst/>
          </a:prstGeom>
          <a:noFill/>
          <a:ln>
            <a:noFill/>
          </a:ln>
        </p:spPr>
        <p:txBody>
          <a:bodyPr spcFirstLastPara="1" wrap="square" lIns="91425" tIns="45700" rIns="91425" bIns="45700" anchor="t" anchorCtr="0">
            <a:normAutofit/>
          </a:bodyPr>
          <a:lstStyle/>
          <a:p>
            <a:pPr marL="180000" lvl="0" indent="-180000" algn="l" rtl="0">
              <a:lnSpc>
                <a:spcPct val="90000"/>
              </a:lnSpc>
              <a:spcBef>
                <a:spcPts val="0"/>
              </a:spcBef>
              <a:spcAft>
                <a:spcPts val="0"/>
              </a:spcAft>
              <a:buClr>
                <a:schemeClr val="lt2"/>
              </a:buClr>
              <a:buSzPts val="1800"/>
              <a:buChar char="•"/>
            </a:pPr>
            <a:r>
              <a:rPr lang="en-US" sz="1800">
                <a:solidFill>
                  <a:schemeClr val="lt1"/>
                </a:solidFill>
              </a:rPr>
              <a:t>The Environmental Advocates will be a new long term marketing focus, but will receive most of the Marketing attention between April and August of 2023. </a:t>
            </a:r>
            <a:endParaRPr/>
          </a:p>
          <a:p>
            <a:pPr marL="180000" lvl="0" indent="-180000" algn="l" rtl="0">
              <a:lnSpc>
                <a:spcPct val="90000"/>
              </a:lnSpc>
              <a:spcBef>
                <a:spcPts val="600"/>
              </a:spcBef>
              <a:spcAft>
                <a:spcPts val="0"/>
              </a:spcAft>
              <a:buClr>
                <a:schemeClr val="lt2"/>
              </a:buClr>
              <a:buSzPts val="1800"/>
              <a:buChar char="•"/>
            </a:pPr>
            <a:r>
              <a:rPr lang="en-US" sz="1800"/>
              <a:t>The timeline of April-August will align with the seasonality of Field work. </a:t>
            </a:r>
            <a:endParaRPr/>
          </a:p>
          <a:p>
            <a:pPr marL="180000" lvl="0" indent="-78400" algn="l" rtl="0">
              <a:lnSpc>
                <a:spcPct val="90000"/>
              </a:lnSpc>
              <a:spcBef>
                <a:spcPts val="600"/>
              </a:spcBef>
              <a:spcAft>
                <a:spcPts val="0"/>
              </a:spcAft>
              <a:buClr>
                <a:schemeClr val="lt2"/>
              </a:buClr>
              <a:buSzPts val="1600"/>
              <a:buNone/>
            </a:pPr>
            <a:endParaRPr sz="1600">
              <a:solidFill>
                <a:schemeClr val="lt1"/>
              </a:solidFill>
            </a:endParaRPr>
          </a:p>
          <a:p>
            <a:pPr marL="180000" lvl="0" indent="-78400" algn="l" rtl="0">
              <a:lnSpc>
                <a:spcPct val="90000"/>
              </a:lnSpc>
              <a:spcBef>
                <a:spcPts val="600"/>
              </a:spcBef>
              <a:spcAft>
                <a:spcPts val="0"/>
              </a:spcAft>
              <a:buClr>
                <a:schemeClr val="lt2"/>
              </a:buClr>
              <a:buSzPts val="1600"/>
              <a:buNone/>
            </a:pPr>
            <a:endParaRPr/>
          </a:p>
        </p:txBody>
      </p:sp>
      <p:sp>
        <p:nvSpPr>
          <p:cNvPr id="420" name="Google Shape;420;p38"/>
          <p:cNvSpPr txBox="1">
            <a:spLocks noGrp="1"/>
          </p:cNvSpPr>
          <p:nvPr>
            <p:ph type="body" idx="5"/>
          </p:nvPr>
        </p:nvSpPr>
        <p:spPr>
          <a:xfrm>
            <a:off x="6627121" y="3428501"/>
            <a:ext cx="4365625" cy="2333625"/>
          </a:xfrm>
          <a:prstGeom prst="rect">
            <a:avLst/>
          </a:prstGeom>
          <a:noFill/>
          <a:ln>
            <a:noFill/>
          </a:ln>
        </p:spPr>
        <p:txBody>
          <a:bodyPr spcFirstLastPara="1" wrap="square" lIns="91425" tIns="45700" rIns="91425" bIns="45700" anchor="t" anchorCtr="0">
            <a:normAutofit/>
          </a:bodyPr>
          <a:lstStyle/>
          <a:p>
            <a:pPr marL="180000" lvl="0" indent="-180000" algn="l" rtl="0">
              <a:lnSpc>
                <a:spcPct val="90000"/>
              </a:lnSpc>
              <a:spcBef>
                <a:spcPts val="0"/>
              </a:spcBef>
              <a:spcAft>
                <a:spcPts val="0"/>
              </a:spcAft>
              <a:buClr>
                <a:schemeClr val="lt2"/>
              </a:buClr>
              <a:buSzPts val="1800"/>
              <a:buChar char="•"/>
            </a:pPr>
            <a:r>
              <a:rPr lang="en-US" sz="1800">
                <a:solidFill>
                  <a:schemeClr val="lt1"/>
                </a:solidFill>
              </a:rPr>
              <a:t>Mystery Ranch is not expecting to see an immediate correlation with sales, but will be measuring how many customers click a link to the landing page</a:t>
            </a:r>
            <a:endParaRPr/>
          </a:p>
          <a:p>
            <a:pPr marL="180000" lvl="0" indent="-180000" algn="l" rtl="0">
              <a:lnSpc>
                <a:spcPct val="90000"/>
              </a:lnSpc>
              <a:spcBef>
                <a:spcPts val="600"/>
              </a:spcBef>
              <a:spcAft>
                <a:spcPts val="0"/>
              </a:spcAft>
              <a:buClr>
                <a:schemeClr val="lt2"/>
              </a:buClr>
              <a:buSzPts val="1800"/>
              <a:buChar char="•"/>
            </a:pPr>
            <a:r>
              <a:rPr lang="en-US" sz="1800">
                <a:solidFill>
                  <a:schemeClr val="lt1"/>
                </a:solidFill>
              </a:rPr>
              <a:t>How many customers  scroll all the way through the story,</a:t>
            </a:r>
            <a:endParaRPr/>
          </a:p>
          <a:p>
            <a:pPr marL="180000" lvl="0" indent="-180000" algn="l" rtl="0">
              <a:lnSpc>
                <a:spcPct val="90000"/>
              </a:lnSpc>
              <a:spcBef>
                <a:spcPts val="600"/>
              </a:spcBef>
              <a:spcAft>
                <a:spcPts val="0"/>
              </a:spcAft>
              <a:buClr>
                <a:schemeClr val="lt2"/>
              </a:buClr>
              <a:buSzPts val="1800"/>
              <a:buChar char="•"/>
            </a:pPr>
            <a:r>
              <a:rPr lang="en-US" sz="1800">
                <a:solidFill>
                  <a:schemeClr val="lt1"/>
                </a:solidFill>
              </a:rPr>
              <a:t>How many website visitors leave the story page to a product page. </a:t>
            </a:r>
            <a:endParaRPr sz="1800">
              <a:solidFill>
                <a:schemeClr val="lt1"/>
              </a:solidFill>
            </a:endParaRPr>
          </a:p>
          <a:p>
            <a:pPr marL="180000" lvl="0" indent="-78400" algn="l" rtl="0">
              <a:lnSpc>
                <a:spcPct val="90000"/>
              </a:lnSpc>
              <a:spcBef>
                <a:spcPts val="600"/>
              </a:spcBef>
              <a:spcAft>
                <a:spcPts val="0"/>
              </a:spcAft>
              <a:buClr>
                <a:schemeClr val="lt2"/>
              </a:buClr>
              <a:buSzPts val="1600"/>
              <a:buNone/>
            </a:pPr>
            <a:endParaRPr/>
          </a:p>
        </p:txBody>
      </p:sp>
      <p:sp>
        <p:nvSpPr>
          <p:cNvPr id="421" name="Google Shape;421;p38"/>
          <p:cNvSpPr txBox="1">
            <a:spLocks noGrp="1"/>
          </p:cNvSpPr>
          <p:nvPr>
            <p:ph type="title"/>
          </p:nvPr>
        </p:nvSpPr>
        <p:spPr>
          <a:xfrm>
            <a:off x="838200" y="557629"/>
            <a:ext cx="10515600" cy="1325563"/>
          </a:xfrm>
          <a:prstGeom prst="rect">
            <a:avLst/>
          </a:prstGeom>
          <a:noFill/>
          <a:ln>
            <a:noFill/>
          </a:ln>
        </p:spPr>
        <p:txBody>
          <a:bodyPr spcFirstLastPara="1" wrap="square" lIns="0" tIns="45700" rIns="0" bIns="45700" anchor="ctr" anchorCtr="0">
            <a:normAutofit/>
          </a:bodyPr>
          <a:lstStyle/>
          <a:p>
            <a:pPr marL="0" lvl="0" indent="0" algn="ctr" rtl="0">
              <a:lnSpc>
                <a:spcPct val="90000"/>
              </a:lnSpc>
              <a:spcBef>
                <a:spcPts val="0"/>
              </a:spcBef>
              <a:spcAft>
                <a:spcPts val="0"/>
              </a:spcAft>
              <a:buClr>
                <a:schemeClr val="lt1"/>
              </a:buClr>
              <a:buSzPts val="5000"/>
              <a:buFont typeface="Gill Sans"/>
              <a:buNone/>
            </a:pPr>
            <a:r>
              <a:rPr lang="en-US"/>
              <a:t>Timeline and Measurements </a:t>
            </a:r>
            <a:endParaRPr/>
          </a:p>
        </p:txBody>
      </p:sp>
      <p:pic>
        <p:nvPicPr>
          <p:cNvPr id="422" name="Google Shape;422;p38" descr="Logo&#10;&#10;Description automatically generated"/>
          <p:cNvPicPr preferRelativeResize="0"/>
          <p:nvPr/>
        </p:nvPicPr>
        <p:blipFill rotWithShape="1">
          <a:blip r:embed="rId3">
            <a:alphaModFix/>
          </a:blip>
          <a:srcRect/>
          <a:stretch/>
        </p:blipFill>
        <p:spPr>
          <a:xfrm>
            <a:off x="342220" y="5749198"/>
            <a:ext cx="991960" cy="855530"/>
          </a:xfrm>
          <a:prstGeom prst="rect">
            <a:avLst/>
          </a:prstGeom>
          <a:noFill/>
          <a:ln>
            <a:noFill/>
          </a:ln>
        </p:spPr>
      </p:pic>
      <p:pic>
        <p:nvPicPr>
          <p:cNvPr id="423" name="Google Shape;423;p38"/>
          <p:cNvPicPr preferRelativeResize="0"/>
          <p:nvPr/>
        </p:nvPicPr>
        <p:blipFill rotWithShape="1">
          <a:blip r:embed="rId4">
            <a:alphaModFix/>
          </a:blip>
          <a:srcRect/>
          <a:stretch/>
        </p:blipFill>
        <p:spPr>
          <a:xfrm>
            <a:off x="5892800" y="3225800"/>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3"/>
                                        </p:tgtEl>
                                        <p:attrNameLst>
                                          <p:attrName>style.visibility</p:attrName>
                                        </p:attrNameLst>
                                      </p:cBhvr>
                                      <p:to>
                                        <p:strVal val="visible"/>
                                      </p:to>
                                    </p:set>
                                    <p:animEffect transition="in" filter="fade">
                                      <p:cBhvr>
                                        <p:cTn id="7" dur="5000"/>
                                        <p:tgtEl>
                                          <p:spTgt spid="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9"/>
          <p:cNvSpPr txBox="1">
            <a:spLocks noGrp="1"/>
          </p:cNvSpPr>
          <p:nvPr>
            <p:ph type="sldNum" idx="12"/>
          </p:nvPr>
        </p:nvSpPr>
        <p:spPr>
          <a:xfrm>
            <a:off x="5821279" y="6118484"/>
            <a:ext cx="54944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18</a:t>
            </a:fld>
            <a:endParaRPr/>
          </a:p>
        </p:txBody>
      </p:sp>
      <p:sp>
        <p:nvSpPr>
          <p:cNvPr id="429" name="Google Shape;429;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000"/>
              <a:buChar char="•"/>
            </a:pPr>
            <a:r>
              <a:rPr lang="en-US" sz="2000">
                <a:latin typeface="Arial"/>
                <a:ea typeface="Arial"/>
                <a:cs typeface="Arial"/>
                <a:sym typeface="Arial"/>
              </a:rPr>
              <a:t>Newly exposed customers in the Environmental Advocate campaign should feel seen, inspired and validated. They should feel proud of the work that they do, and feel welcomed into the Mystery Ranch brand. The positive association and feelings of pride will be connected between outdoor occupations and pastimes with a feeling of accomplishment. Mystery Ranch will use subtle but emotional marketing to make customers realize that Mystery Ranch is a brand that cares about helping people like </a:t>
            </a:r>
            <a:r>
              <a:rPr lang="en-US" sz="2000" i="1">
                <a:latin typeface="Arial"/>
                <a:ea typeface="Arial"/>
                <a:cs typeface="Arial"/>
                <a:sym typeface="Arial"/>
              </a:rPr>
              <a:t>them </a:t>
            </a:r>
            <a:r>
              <a:rPr lang="en-US" sz="2000">
                <a:latin typeface="Arial"/>
                <a:ea typeface="Arial"/>
                <a:cs typeface="Arial"/>
                <a:sym typeface="Arial"/>
              </a:rPr>
              <a:t>do their job and live out their passion. </a:t>
            </a:r>
            <a:endParaRPr/>
          </a:p>
          <a:p>
            <a:pPr marL="228600" lvl="0" indent="-101600" algn="l" rtl="0">
              <a:lnSpc>
                <a:spcPct val="90000"/>
              </a:lnSpc>
              <a:spcBef>
                <a:spcPts val="1000"/>
              </a:spcBef>
              <a:spcAft>
                <a:spcPts val="0"/>
              </a:spcAft>
              <a:buClr>
                <a:schemeClr val="lt1"/>
              </a:buClr>
              <a:buSzPts val="2000"/>
              <a:buNone/>
            </a:pPr>
            <a:endParaRPr sz="2000">
              <a:latin typeface="Arial"/>
              <a:ea typeface="Arial"/>
              <a:cs typeface="Arial"/>
              <a:sym typeface="Arial"/>
            </a:endParaRPr>
          </a:p>
          <a:p>
            <a:pPr marL="228600" lvl="0" indent="-228600" algn="l" rtl="0">
              <a:lnSpc>
                <a:spcPct val="90000"/>
              </a:lnSpc>
              <a:spcBef>
                <a:spcPts val="1000"/>
              </a:spcBef>
              <a:spcAft>
                <a:spcPts val="0"/>
              </a:spcAft>
              <a:buClr>
                <a:schemeClr val="lt1"/>
              </a:buClr>
              <a:buSzPts val="2000"/>
              <a:buChar char="•"/>
            </a:pPr>
            <a:r>
              <a:rPr lang="en-US" sz="2000">
                <a:latin typeface="Arial"/>
                <a:ea typeface="Arial"/>
                <a:cs typeface="Arial"/>
                <a:sym typeface="Arial"/>
              </a:rPr>
              <a:t>Mystery Ranch is not expecting to see an immediate correlation with sales, but will be measuring how many customers click a link to the landing page, how many customers  scroll all the way through the story, and how many website visitors leave the story page to a product page. This campaign is about creating visibility and gaining trust. If those two factors are met, sales will come. </a:t>
            </a:r>
            <a:endParaRPr/>
          </a:p>
          <a:p>
            <a:pPr marL="228600" lvl="0" indent="-101600" algn="l" rtl="0">
              <a:lnSpc>
                <a:spcPct val="90000"/>
              </a:lnSpc>
              <a:spcBef>
                <a:spcPts val="1000"/>
              </a:spcBef>
              <a:spcAft>
                <a:spcPts val="0"/>
              </a:spcAft>
              <a:buClr>
                <a:schemeClr val="lt1"/>
              </a:buClr>
              <a:buSzPts val="2000"/>
              <a:buNone/>
            </a:pPr>
            <a:endParaRPr sz="2000"/>
          </a:p>
        </p:txBody>
      </p:sp>
      <p:sp>
        <p:nvSpPr>
          <p:cNvPr id="430" name="Google Shape;430;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5000"/>
              <a:buFont typeface="Gill Sans"/>
              <a:buNone/>
            </a:pPr>
            <a:r>
              <a:rPr lang="en-US"/>
              <a:t>Tone and Conclusion </a:t>
            </a:r>
            <a:endParaRPr/>
          </a:p>
        </p:txBody>
      </p:sp>
      <p:pic>
        <p:nvPicPr>
          <p:cNvPr id="431" name="Google Shape;431;p39" descr="Logo&#10;&#10;Description automatically generated"/>
          <p:cNvPicPr preferRelativeResize="0"/>
          <p:nvPr/>
        </p:nvPicPr>
        <p:blipFill rotWithShape="1">
          <a:blip r:embed="rId3">
            <a:alphaModFix/>
          </a:blip>
          <a:srcRect/>
          <a:stretch/>
        </p:blipFill>
        <p:spPr>
          <a:xfrm>
            <a:off x="342220" y="5749198"/>
            <a:ext cx="991960" cy="855530"/>
          </a:xfrm>
          <a:prstGeom prst="rect">
            <a:avLst/>
          </a:prstGeom>
          <a:noFill/>
          <a:ln>
            <a:noFill/>
          </a:ln>
        </p:spPr>
      </p:pic>
      <p:pic>
        <p:nvPicPr>
          <p:cNvPr id="432" name="Google Shape;432;p39"/>
          <p:cNvPicPr preferRelativeResize="0"/>
          <p:nvPr/>
        </p:nvPicPr>
        <p:blipFill rotWithShape="1">
          <a:blip r:embed="rId4">
            <a:alphaModFix/>
          </a:blip>
          <a:srcRect/>
          <a:stretch/>
        </p:blipFill>
        <p:spPr>
          <a:xfrm>
            <a:off x="5892800" y="3225800"/>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2"/>
                                        </p:tgtEl>
                                        <p:attrNameLst>
                                          <p:attrName>style.visibility</p:attrName>
                                        </p:attrNameLst>
                                      </p:cBhvr>
                                      <p:to>
                                        <p:strVal val="visible"/>
                                      </p:to>
                                    </p:set>
                                    <p:animEffect transition="in" filter="fade">
                                      <p:cBhvr>
                                        <p:cTn id="7" dur="5000"/>
                                        <p:tgtEl>
                                          <p:spTgt spid="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0"/>
          <p:cNvSpPr txBox="1">
            <a:spLocks noGrp="1"/>
          </p:cNvSpPr>
          <p:nvPr>
            <p:ph type="body" idx="1"/>
          </p:nvPr>
        </p:nvSpPr>
        <p:spPr>
          <a:xfrm>
            <a:off x="3912235" y="4222968"/>
            <a:ext cx="4367531" cy="4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500"/>
              <a:buNone/>
            </a:pPr>
            <a:r>
              <a:rPr lang="en-US"/>
              <a:t>MKTG 270</a:t>
            </a:r>
            <a:endParaRPr/>
          </a:p>
        </p:txBody>
      </p:sp>
      <p:sp>
        <p:nvSpPr>
          <p:cNvPr id="438" name="Google Shape;438;p40"/>
          <p:cNvSpPr txBox="1">
            <a:spLocks noGrp="1"/>
          </p:cNvSpPr>
          <p:nvPr>
            <p:ph type="body" idx="3"/>
          </p:nvPr>
        </p:nvSpPr>
        <p:spPr>
          <a:xfrm>
            <a:off x="1050857" y="2655074"/>
            <a:ext cx="10090287" cy="60665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2"/>
              </a:buClr>
              <a:buSzPts val="3500"/>
              <a:buNone/>
            </a:pPr>
            <a:r>
              <a:rPr lang="en-US"/>
              <a:t>Teresa Babin-Lincoln</a:t>
            </a:r>
            <a:endParaRPr/>
          </a:p>
        </p:txBody>
      </p:sp>
      <p:sp>
        <p:nvSpPr>
          <p:cNvPr id="439" name="Google Shape;439;p40"/>
          <p:cNvSpPr txBox="1">
            <a:spLocks noGrp="1"/>
          </p:cNvSpPr>
          <p:nvPr>
            <p:ph type="body" idx="4"/>
          </p:nvPr>
        </p:nvSpPr>
        <p:spPr>
          <a:xfrm>
            <a:off x="3135722" y="4697487"/>
            <a:ext cx="5920556" cy="4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500"/>
              <a:buNone/>
            </a:pPr>
            <a:r>
              <a:rPr lang="en-US"/>
              <a:t>Champlain College, Dec 2022</a:t>
            </a:r>
            <a:endParaRPr/>
          </a:p>
        </p:txBody>
      </p:sp>
      <p:sp>
        <p:nvSpPr>
          <p:cNvPr id="440" name="Google Shape;440;p40"/>
          <p:cNvSpPr txBox="1">
            <a:spLocks noGrp="1"/>
          </p:cNvSpPr>
          <p:nvPr>
            <p:ph type="title"/>
          </p:nvPr>
        </p:nvSpPr>
        <p:spPr>
          <a:xfrm>
            <a:off x="1050856" y="993494"/>
            <a:ext cx="10104124" cy="151735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8000"/>
              <a:buFont typeface="Gill Sans"/>
              <a:buNone/>
            </a:pPr>
            <a:endParaRPr/>
          </a:p>
        </p:txBody>
      </p:sp>
      <p:sp>
        <p:nvSpPr>
          <p:cNvPr id="441" name="Google Shape;441;p40"/>
          <p:cNvSpPr txBox="1">
            <a:spLocks noGrp="1"/>
          </p:cNvSpPr>
          <p:nvPr>
            <p:ph type="sldNum" idx="4294967295"/>
          </p:nvPr>
        </p:nvSpPr>
        <p:spPr>
          <a:xfrm>
            <a:off x="0" y="6118225"/>
            <a:ext cx="549275"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3"/>
          <p:cNvSpPr txBox="1">
            <a:spLocks noGrp="1"/>
          </p:cNvSpPr>
          <p:nvPr>
            <p:ph type="title"/>
          </p:nvPr>
        </p:nvSpPr>
        <p:spPr>
          <a:xfrm>
            <a:off x="841248" y="1169256"/>
            <a:ext cx="5285914" cy="7826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5000"/>
              <a:buFont typeface="Gill Sans"/>
              <a:buNone/>
            </a:pPr>
            <a:r>
              <a:rPr lang="en-US"/>
              <a:t>Mystery Ranch</a:t>
            </a:r>
            <a:endParaRPr/>
          </a:p>
        </p:txBody>
      </p:sp>
      <p:sp>
        <p:nvSpPr>
          <p:cNvPr id="240" name="Google Shape;240;p23"/>
          <p:cNvSpPr txBox="1">
            <a:spLocks noGrp="1"/>
          </p:cNvSpPr>
          <p:nvPr>
            <p:ph type="body" idx="1"/>
          </p:nvPr>
        </p:nvSpPr>
        <p:spPr>
          <a:xfrm>
            <a:off x="841248" y="2136036"/>
            <a:ext cx="5285914" cy="857098"/>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lt2"/>
              </a:buClr>
              <a:buSzPct val="100000"/>
              <a:buNone/>
            </a:pPr>
            <a:r>
              <a:rPr lang="en-US" sz="4000"/>
              <a:t>Current Market Segment</a:t>
            </a:r>
            <a:endParaRPr/>
          </a:p>
        </p:txBody>
      </p:sp>
      <p:sp>
        <p:nvSpPr>
          <p:cNvPr id="241" name="Google Shape;241;p23"/>
          <p:cNvSpPr txBox="1">
            <a:spLocks noGrp="1"/>
          </p:cNvSpPr>
          <p:nvPr>
            <p:ph type="body" idx="2"/>
          </p:nvPr>
        </p:nvSpPr>
        <p:spPr>
          <a:xfrm>
            <a:off x="838199" y="2880987"/>
            <a:ext cx="5288963" cy="3356976"/>
          </a:xfrm>
          <a:prstGeom prst="rect">
            <a:avLst/>
          </a:prstGeom>
          <a:noFill/>
          <a:ln>
            <a:noFill/>
          </a:ln>
        </p:spPr>
        <p:txBody>
          <a:bodyPr spcFirstLastPara="1" wrap="square" lIns="0" tIns="45700" rIns="91425" bIns="45700" anchor="t" anchorCtr="0">
            <a:normAutofit fontScale="92500" lnSpcReduction="10000"/>
          </a:bodyPr>
          <a:lstStyle/>
          <a:p>
            <a:pPr marL="0" marR="0" lvl="0" indent="0" algn="l" rtl="0">
              <a:lnSpc>
                <a:spcPct val="107000"/>
              </a:lnSpc>
              <a:spcBef>
                <a:spcPts val="0"/>
              </a:spcBef>
              <a:spcAft>
                <a:spcPts val="0"/>
              </a:spcAft>
              <a:buSzPct val="100000"/>
              <a:buNone/>
            </a:pPr>
            <a:r>
              <a:rPr lang="en-US" sz="2200">
                <a:latin typeface="Arial"/>
                <a:ea typeface="Arial"/>
                <a:cs typeface="Arial"/>
                <a:sym typeface="Arial"/>
              </a:rPr>
              <a:t>Mystery Ranch is a company who makes durable and dependable outdoor backpacks, travel bags and lifestyle gear targeted towards Outdoor industry professionals. Mystery Ranch takes pride in having specific gear for specific jobs, and takes the needs of their customer’s seriously. Mystery Ranch includes product lines tailored towards Hunting, Wildland Fire, Backpacking, Military, and travel needs. </a:t>
            </a:r>
            <a:endParaRPr/>
          </a:p>
          <a:p>
            <a:pPr marL="180000" lvl="0" indent="-86020" algn="l" rtl="0">
              <a:lnSpc>
                <a:spcPct val="90000"/>
              </a:lnSpc>
              <a:spcBef>
                <a:spcPts val="1400"/>
              </a:spcBef>
              <a:spcAft>
                <a:spcPts val="0"/>
              </a:spcAft>
              <a:buClr>
                <a:schemeClr val="lt2"/>
              </a:buClr>
              <a:buSzPct val="100000"/>
              <a:buFont typeface="Arial"/>
              <a:buNone/>
            </a:pPr>
            <a:endParaRPr/>
          </a:p>
        </p:txBody>
      </p:sp>
      <p:sp>
        <p:nvSpPr>
          <p:cNvPr id="242" name="Google Shape;242;p23"/>
          <p:cNvSpPr txBox="1">
            <a:spLocks noGrp="1"/>
          </p:cNvSpPr>
          <p:nvPr>
            <p:ph type="sldNum" idx="12"/>
          </p:nvPr>
        </p:nvSpPr>
        <p:spPr>
          <a:xfrm>
            <a:off x="5821279" y="6118484"/>
            <a:ext cx="54944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a:t>
            </a:fld>
            <a:endParaRPr/>
          </a:p>
        </p:txBody>
      </p:sp>
      <p:pic>
        <p:nvPicPr>
          <p:cNvPr id="243" name="Google Shape;243;p23" descr="Logo&#10;&#10;Description automatically generated"/>
          <p:cNvPicPr preferRelativeResize="0"/>
          <p:nvPr/>
        </p:nvPicPr>
        <p:blipFill rotWithShape="1">
          <a:blip r:embed="rId3">
            <a:alphaModFix/>
          </a:blip>
          <a:srcRect/>
          <a:stretch/>
        </p:blipFill>
        <p:spPr>
          <a:xfrm>
            <a:off x="838199" y="5890789"/>
            <a:ext cx="805075" cy="694348"/>
          </a:xfrm>
          <a:prstGeom prst="rect">
            <a:avLst/>
          </a:prstGeom>
          <a:noFill/>
          <a:ln>
            <a:noFill/>
          </a:ln>
        </p:spPr>
      </p:pic>
      <p:pic>
        <p:nvPicPr>
          <p:cNvPr id="244" name="Google Shape;244;p23"/>
          <p:cNvPicPr preferRelativeResize="0"/>
          <p:nvPr/>
        </p:nvPicPr>
        <p:blipFill rotWithShape="1">
          <a:blip r:embed="rId4">
            <a:alphaModFix/>
          </a:blip>
          <a:srcRect/>
          <a:stretch/>
        </p:blipFill>
        <p:spPr>
          <a:xfrm>
            <a:off x="5892800" y="3225800"/>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fade">
                                      <p:cBhvr>
                                        <p:cTn id="7" dur="50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4"/>
          <p:cNvSpPr txBox="1">
            <a:spLocks noGrp="1"/>
          </p:cNvSpPr>
          <p:nvPr>
            <p:ph type="title"/>
          </p:nvPr>
        </p:nvSpPr>
        <p:spPr>
          <a:xfrm>
            <a:off x="841248" y="1093460"/>
            <a:ext cx="5320386" cy="7826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5000"/>
              <a:buFont typeface="Gill Sans"/>
              <a:buNone/>
            </a:pPr>
            <a:r>
              <a:rPr lang="en-US"/>
              <a:t>Problem</a:t>
            </a:r>
            <a:endParaRPr/>
          </a:p>
        </p:txBody>
      </p:sp>
      <p:sp>
        <p:nvSpPr>
          <p:cNvPr id="250" name="Google Shape;250;p24"/>
          <p:cNvSpPr txBox="1">
            <a:spLocks noGrp="1"/>
          </p:cNvSpPr>
          <p:nvPr>
            <p:ph type="body" idx="1"/>
          </p:nvPr>
        </p:nvSpPr>
        <p:spPr>
          <a:xfrm>
            <a:off x="841248" y="2060240"/>
            <a:ext cx="5320386" cy="88252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2"/>
              </a:buClr>
              <a:buSzPts val="2300"/>
              <a:buNone/>
            </a:pPr>
            <a:r>
              <a:rPr lang="en-US"/>
              <a:t>Singular and Narrow Focus</a:t>
            </a:r>
            <a:endParaRPr/>
          </a:p>
        </p:txBody>
      </p:sp>
      <p:sp>
        <p:nvSpPr>
          <p:cNvPr id="251" name="Google Shape;251;p24"/>
          <p:cNvSpPr txBox="1">
            <a:spLocks noGrp="1"/>
          </p:cNvSpPr>
          <p:nvPr>
            <p:ph type="body" idx="2"/>
          </p:nvPr>
        </p:nvSpPr>
        <p:spPr>
          <a:xfrm>
            <a:off x="6817897" y="264160"/>
            <a:ext cx="4707842" cy="3068320"/>
          </a:xfrm>
          <a:prstGeom prst="rect">
            <a:avLst/>
          </a:prstGeom>
          <a:noFill/>
          <a:ln>
            <a:noFill/>
          </a:ln>
        </p:spPr>
        <p:txBody>
          <a:bodyPr spcFirstLastPara="1" wrap="square" lIns="91425" tIns="45700" rIns="91425" bIns="45700" anchor="t" anchorCtr="0">
            <a:normAutofit fontScale="92500" lnSpcReduction="20000"/>
          </a:bodyPr>
          <a:lstStyle/>
          <a:p>
            <a:pPr marL="180000" lvl="0" indent="-86020" algn="l" rtl="0">
              <a:lnSpc>
                <a:spcPct val="90000"/>
              </a:lnSpc>
              <a:spcBef>
                <a:spcPts val="0"/>
              </a:spcBef>
              <a:spcAft>
                <a:spcPts val="0"/>
              </a:spcAft>
              <a:buClr>
                <a:schemeClr val="lt2"/>
              </a:buClr>
              <a:buSzPct val="100000"/>
              <a:buFont typeface="Arial"/>
              <a:buNone/>
            </a:pPr>
            <a:endParaRPr>
              <a:latin typeface="Arial"/>
              <a:ea typeface="Arial"/>
              <a:cs typeface="Arial"/>
              <a:sym typeface="Arial"/>
            </a:endParaRPr>
          </a:p>
          <a:p>
            <a:pPr marL="180000" lvl="0" indent="-180000" algn="l" rtl="0">
              <a:lnSpc>
                <a:spcPct val="90000"/>
              </a:lnSpc>
              <a:spcBef>
                <a:spcPts val="600"/>
              </a:spcBef>
              <a:spcAft>
                <a:spcPts val="0"/>
              </a:spcAft>
              <a:buClr>
                <a:schemeClr val="lt2"/>
              </a:buClr>
              <a:buSzPct val="100000"/>
              <a:buFont typeface="Arial"/>
              <a:buChar char="•"/>
            </a:pPr>
            <a:r>
              <a:rPr lang="en-US" sz="2200">
                <a:latin typeface="Arial"/>
                <a:ea typeface="Arial"/>
                <a:cs typeface="Arial"/>
                <a:sym typeface="Arial"/>
              </a:rPr>
              <a:t>Mystery Ranch’s niche market is small and specific. </a:t>
            </a:r>
            <a:endParaRPr/>
          </a:p>
          <a:p>
            <a:pPr marL="180000" lvl="0" indent="-180000" algn="l" rtl="0">
              <a:lnSpc>
                <a:spcPct val="90000"/>
              </a:lnSpc>
              <a:spcBef>
                <a:spcPts val="600"/>
              </a:spcBef>
              <a:spcAft>
                <a:spcPts val="0"/>
              </a:spcAft>
              <a:buClr>
                <a:schemeClr val="lt2"/>
              </a:buClr>
              <a:buSzPct val="100000"/>
              <a:buFont typeface="Arial"/>
              <a:buChar char="•"/>
            </a:pPr>
            <a:r>
              <a:rPr lang="en-US" sz="2200">
                <a:latin typeface="Arial"/>
                <a:ea typeface="Arial"/>
                <a:cs typeface="Arial"/>
                <a:sym typeface="Arial"/>
              </a:rPr>
              <a:t>Mystery Ranch’s customer is an extremist, and can be intimidating to more average customers. </a:t>
            </a:r>
            <a:endParaRPr/>
          </a:p>
          <a:p>
            <a:pPr marL="180000" lvl="0" indent="-180000" algn="l" rtl="0">
              <a:lnSpc>
                <a:spcPct val="90000"/>
              </a:lnSpc>
              <a:spcBef>
                <a:spcPts val="600"/>
              </a:spcBef>
              <a:spcAft>
                <a:spcPts val="0"/>
              </a:spcAft>
              <a:buClr>
                <a:schemeClr val="lt2"/>
              </a:buClr>
              <a:buSzPct val="100000"/>
              <a:buFont typeface="Arial"/>
              <a:buChar char="•"/>
            </a:pPr>
            <a:r>
              <a:rPr lang="en-US" sz="2200">
                <a:latin typeface="Arial"/>
                <a:ea typeface="Arial"/>
                <a:cs typeface="Arial"/>
                <a:sym typeface="Arial"/>
              </a:rPr>
              <a:t>Mystery Ranch relies on influencer marketing, earned media, and word of mouth marketing. </a:t>
            </a:r>
            <a:endParaRPr/>
          </a:p>
          <a:p>
            <a:pPr marL="180000" lvl="0" indent="-180000" algn="l" rtl="0">
              <a:lnSpc>
                <a:spcPct val="90000"/>
              </a:lnSpc>
              <a:spcBef>
                <a:spcPts val="600"/>
              </a:spcBef>
              <a:spcAft>
                <a:spcPts val="0"/>
              </a:spcAft>
              <a:buClr>
                <a:schemeClr val="lt2"/>
              </a:buClr>
              <a:buSzPct val="100000"/>
              <a:buFont typeface="Arial"/>
              <a:buChar char="•"/>
            </a:pPr>
            <a:r>
              <a:rPr lang="en-US" sz="2200">
                <a:latin typeface="Arial"/>
                <a:ea typeface="Arial"/>
                <a:cs typeface="Arial"/>
                <a:sym typeface="Arial"/>
              </a:rPr>
              <a:t>Many potential Mystery Ranch customers have never been exposed to the brand</a:t>
            </a:r>
            <a:endParaRPr/>
          </a:p>
          <a:p>
            <a:pPr marL="180000" lvl="0" indent="-86020" algn="l" rtl="0">
              <a:lnSpc>
                <a:spcPct val="90000"/>
              </a:lnSpc>
              <a:spcBef>
                <a:spcPts val="600"/>
              </a:spcBef>
              <a:spcAft>
                <a:spcPts val="0"/>
              </a:spcAft>
              <a:buClr>
                <a:schemeClr val="lt2"/>
              </a:buClr>
              <a:buSzPct val="100000"/>
              <a:buFont typeface="Arial"/>
              <a:buNone/>
            </a:pPr>
            <a:endParaRPr/>
          </a:p>
        </p:txBody>
      </p:sp>
      <p:sp>
        <p:nvSpPr>
          <p:cNvPr id="252" name="Google Shape;252;p24"/>
          <p:cNvSpPr txBox="1">
            <a:spLocks noGrp="1"/>
          </p:cNvSpPr>
          <p:nvPr>
            <p:ph type="ftr" idx="11"/>
          </p:nvPr>
        </p:nvSpPr>
        <p:spPr>
          <a:xfrm>
            <a:off x="838200" y="6118484"/>
            <a:ext cx="3398763"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53" name="Google Shape;253;p24"/>
          <p:cNvSpPr txBox="1">
            <a:spLocks noGrp="1"/>
          </p:cNvSpPr>
          <p:nvPr>
            <p:ph type="sldNum" idx="12"/>
          </p:nvPr>
        </p:nvSpPr>
        <p:spPr>
          <a:xfrm>
            <a:off x="5821279" y="6118484"/>
            <a:ext cx="54944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a:t>
            </a:fld>
            <a:endParaRPr/>
          </a:p>
        </p:txBody>
      </p:sp>
      <p:pic>
        <p:nvPicPr>
          <p:cNvPr id="254" name="Google Shape;254;p24" descr="Logo&#10;&#10;Description automatically generated"/>
          <p:cNvPicPr preferRelativeResize="0"/>
          <p:nvPr/>
        </p:nvPicPr>
        <p:blipFill rotWithShape="1">
          <a:blip r:embed="rId3">
            <a:alphaModFix/>
          </a:blip>
          <a:srcRect/>
          <a:stretch/>
        </p:blipFill>
        <p:spPr>
          <a:xfrm>
            <a:off x="749420" y="5953872"/>
            <a:ext cx="805075" cy="694348"/>
          </a:xfrm>
          <a:prstGeom prst="rect">
            <a:avLst/>
          </a:prstGeom>
          <a:noFill/>
          <a:ln>
            <a:noFill/>
          </a:ln>
        </p:spPr>
      </p:pic>
      <p:pic>
        <p:nvPicPr>
          <p:cNvPr id="255" name="Google Shape;255;p24"/>
          <p:cNvPicPr preferRelativeResize="0"/>
          <p:nvPr/>
        </p:nvPicPr>
        <p:blipFill rotWithShape="1">
          <a:blip r:embed="rId4">
            <a:alphaModFix/>
          </a:blip>
          <a:srcRect/>
          <a:stretch/>
        </p:blipFill>
        <p:spPr>
          <a:xfrm>
            <a:off x="5892800" y="3225800"/>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5"/>
                                        </p:tgtEl>
                                        <p:attrNameLst>
                                          <p:attrName>style.visibility</p:attrName>
                                        </p:attrNameLst>
                                      </p:cBhvr>
                                      <p:to>
                                        <p:strVal val="visible"/>
                                      </p:to>
                                    </p:set>
                                    <p:animEffect transition="in" filter="fade">
                                      <p:cBhvr>
                                        <p:cTn id="7" dur="50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5"/>
          <p:cNvSpPr txBox="1">
            <a:spLocks noGrp="1"/>
          </p:cNvSpPr>
          <p:nvPr>
            <p:ph type="title"/>
          </p:nvPr>
        </p:nvSpPr>
        <p:spPr>
          <a:xfrm>
            <a:off x="841248" y="1093460"/>
            <a:ext cx="5320386" cy="7826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5000"/>
              <a:buFont typeface="Gill Sans"/>
              <a:buNone/>
            </a:pPr>
            <a:r>
              <a:rPr lang="en-US"/>
              <a:t>Solution</a:t>
            </a:r>
            <a:endParaRPr/>
          </a:p>
        </p:txBody>
      </p:sp>
      <p:sp>
        <p:nvSpPr>
          <p:cNvPr id="261" name="Google Shape;261;p25"/>
          <p:cNvSpPr txBox="1">
            <a:spLocks noGrp="1"/>
          </p:cNvSpPr>
          <p:nvPr>
            <p:ph type="body" idx="1"/>
          </p:nvPr>
        </p:nvSpPr>
        <p:spPr>
          <a:xfrm>
            <a:off x="841247" y="2060240"/>
            <a:ext cx="5529473" cy="136876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2"/>
              </a:buClr>
              <a:buSzPts val="4000"/>
              <a:buNone/>
            </a:pPr>
            <a:r>
              <a:rPr lang="en-US" sz="4000"/>
              <a:t>New Campaign </a:t>
            </a:r>
            <a:endParaRPr/>
          </a:p>
          <a:p>
            <a:pPr marL="0" lvl="0" indent="0" algn="l" rtl="0">
              <a:lnSpc>
                <a:spcPct val="90000"/>
              </a:lnSpc>
              <a:spcBef>
                <a:spcPts val="1000"/>
              </a:spcBef>
              <a:spcAft>
                <a:spcPts val="0"/>
              </a:spcAft>
              <a:buClr>
                <a:schemeClr val="lt2"/>
              </a:buClr>
              <a:buSzPts val="4000"/>
              <a:buNone/>
            </a:pPr>
            <a:r>
              <a:rPr lang="en-US" sz="4000"/>
              <a:t>Environmental Activists </a:t>
            </a:r>
            <a:endParaRPr/>
          </a:p>
        </p:txBody>
      </p:sp>
      <p:sp>
        <p:nvSpPr>
          <p:cNvPr id="262" name="Google Shape;262;p25"/>
          <p:cNvSpPr txBox="1">
            <a:spLocks noGrp="1"/>
          </p:cNvSpPr>
          <p:nvPr>
            <p:ph type="body" idx="2"/>
          </p:nvPr>
        </p:nvSpPr>
        <p:spPr>
          <a:xfrm>
            <a:off x="6817897" y="425885"/>
            <a:ext cx="4707842" cy="2893512"/>
          </a:xfrm>
          <a:prstGeom prst="rect">
            <a:avLst/>
          </a:prstGeom>
          <a:noFill/>
          <a:ln>
            <a:noFill/>
          </a:ln>
        </p:spPr>
        <p:txBody>
          <a:bodyPr spcFirstLastPara="1" wrap="square" lIns="91425" tIns="45700" rIns="91425" bIns="45700" anchor="t" anchorCtr="0">
            <a:normAutofit lnSpcReduction="10000"/>
          </a:bodyPr>
          <a:lstStyle/>
          <a:p>
            <a:pPr marL="180000" lvl="0" indent="-180000" algn="l" rtl="0">
              <a:lnSpc>
                <a:spcPct val="90000"/>
              </a:lnSpc>
              <a:spcBef>
                <a:spcPts val="0"/>
              </a:spcBef>
              <a:spcAft>
                <a:spcPts val="0"/>
              </a:spcAft>
              <a:buClr>
                <a:schemeClr val="lt2"/>
              </a:buClr>
              <a:buSzPts val="2000"/>
              <a:buFont typeface="Arial"/>
              <a:buChar char="•"/>
            </a:pPr>
            <a:r>
              <a:rPr lang="en-US" sz="2000">
                <a:latin typeface="Arial"/>
                <a:ea typeface="Arial"/>
                <a:cs typeface="Arial"/>
                <a:sym typeface="Arial"/>
              </a:rPr>
              <a:t>Currently, Mystery Ranch markets towards the extremists- and the elite of the  outdoor industry. This campaign is looking to maintain brand reputation, but market to a wider cliental of outdoor professionals and hobbyists. While maintaining the strong branding, the Environmental Advocate’s campaign looks to expand the diversity of occupations that Mystery Ranch reaches. </a:t>
            </a:r>
            <a:endParaRPr sz="2000">
              <a:latin typeface="Calibri"/>
              <a:ea typeface="Calibri"/>
              <a:cs typeface="Calibri"/>
              <a:sym typeface="Calibri"/>
            </a:endParaRPr>
          </a:p>
          <a:p>
            <a:pPr marL="180000" lvl="0" indent="-78400" algn="l" rtl="0">
              <a:lnSpc>
                <a:spcPct val="90000"/>
              </a:lnSpc>
              <a:spcBef>
                <a:spcPts val="600"/>
              </a:spcBef>
              <a:spcAft>
                <a:spcPts val="0"/>
              </a:spcAft>
              <a:buClr>
                <a:schemeClr val="lt2"/>
              </a:buClr>
              <a:buSzPts val="1600"/>
              <a:buFont typeface="Arial"/>
              <a:buNone/>
            </a:pPr>
            <a:endParaRPr/>
          </a:p>
        </p:txBody>
      </p:sp>
      <p:sp>
        <p:nvSpPr>
          <p:cNvPr id="263" name="Google Shape;263;p25"/>
          <p:cNvSpPr txBox="1">
            <a:spLocks noGrp="1"/>
          </p:cNvSpPr>
          <p:nvPr>
            <p:ph type="ftr" idx="11"/>
          </p:nvPr>
        </p:nvSpPr>
        <p:spPr>
          <a:xfrm>
            <a:off x="838200" y="6118484"/>
            <a:ext cx="3398763"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ADD A</a:t>
            </a:r>
            <a:endParaRPr/>
          </a:p>
        </p:txBody>
      </p:sp>
      <p:sp>
        <p:nvSpPr>
          <p:cNvPr id="264" name="Google Shape;264;p25"/>
          <p:cNvSpPr txBox="1">
            <a:spLocks noGrp="1"/>
          </p:cNvSpPr>
          <p:nvPr>
            <p:ph type="sldNum" idx="12"/>
          </p:nvPr>
        </p:nvSpPr>
        <p:spPr>
          <a:xfrm>
            <a:off x="5821279" y="6118484"/>
            <a:ext cx="54944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a:t>
            </a:fld>
            <a:endParaRPr/>
          </a:p>
        </p:txBody>
      </p:sp>
      <p:pic>
        <p:nvPicPr>
          <p:cNvPr id="265" name="Google Shape;265;p25" descr="Logo&#10;&#10;Description automatically generated"/>
          <p:cNvPicPr preferRelativeResize="0"/>
          <p:nvPr/>
        </p:nvPicPr>
        <p:blipFill rotWithShape="1">
          <a:blip r:embed="rId3">
            <a:alphaModFix/>
          </a:blip>
          <a:srcRect/>
          <a:stretch/>
        </p:blipFill>
        <p:spPr>
          <a:xfrm>
            <a:off x="838200" y="5953872"/>
            <a:ext cx="805075" cy="694348"/>
          </a:xfrm>
          <a:prstGeom prst="rect">
            <a:avLst/>
          </a:prstGeom>
          <a:noFill/>
          <a:ln>
            <a:noFill/>
          </a:ln>
        </p:spPr>
      </p:pic>
      <p:pic>
        <p:nvPicPr>
          <p:cNvPr id="266" name="Google Shape;266;p25"/>
          <p:cNvPicPr preferRelativeResize="0"/>
          <p:nvPr/>
        </p:nvPicPr>
        <p:blipFill rotWithShape="1">
          <a:blip r:embed="rId4">
            <a:alphaModFix/>
          </a:blip>
          <a:srcRect/>
          <a:stretch/>
        </p:blipFill>
        <p:spPr>
          <a:xfrm>
            <a:off x="5892800" y="3225800"/>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6"/>
                                        </p:tgtEl>
                                        <p:attrNameLst>
                                          <p:attrName>style.visibility</p:attrName>
                                        </p:attrNameLst>
                                      </p:cBhvr>
                                      <p:to>
                                        <p:strVal val="visible"/>
                                      </p:to>
                                    </p:set>
                                    <p:animEffect transition="in" filter="fade">
                                      <p:cBhvr>
                                        <p:cTn id="7" dur="5000"/>
                                        <p:tgtEl>
                                          <p:spTgt spid="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6"/>
          <p:cNvSpPr txBox="1">
            <a:spLocks noGrp="1"/>
          </p:cNvSpPr>
          <p:nvPr>
            <p:ph type="title"/>
          </p:nvPr>
        </p:nvSpPr>
        <p:spPr>
          <a:xfrm>
            <a:off x="838200" y="557629"/>
            <a:ext cx="10515600" cy="1325563"/>
          </a:xfrm>
          <a:prstGeom prst="rect">
            <a:avLst/>
          </a:prstGeom>
          <a:noFill/>
          <a:ln>
            <a:noFill/>
          </a:ln>
        </p:spPr>
        <p:txBody>
          <a:bodyPr spcFirstLastPara="1" wrap="square" lIns="0" tIns="45700" rIns="0" bIns="45700" anchor="ctr" anchorCtr="0">
            <a:normAutofit/>
          </a:bodyPr>
          <a:lstStyle/>
          <a:p>
            <a:pPr marL="0" lvl="0" indent="0" algn="ctr" rtl="0">
              <a:lnSpc>
                <a:spcPct val="90000"/>
              </a:lnSpc>
              <a:spcBef>
                <a:spcPts val="0"/>
              </a:spcBef>
              <a:spcAft>
                <a:spcPts val="0"/>
              </a:spcAft>
              <a:buClr>
                <a:schemeClr val="lt1"/>
              </a:buClr>
              <a:buSzPts val="5000"/>
              <a:buFont typeface="Gill Sans"/>
              <a:buNone/>
            </a:pPr>
            <a:r>
              <a:rPr lang="en-US"/>
              <a:t>Campaign Concept </a:t>
            </a:r>
            <a:endParaRPr/>
          </a:p>
        </p:txBody>
      </p:sp>
      <p:sp>
        <p:nvSpPr>
          <p:cNvPr id="272" name="Google Shape;272;p26"/>
          <p:cNvSpPr txBox="1">
            <a:spLocks noGrp="1"/>
          </p:cNvSpPr>
          <p:nvPr>
            <p:ph type="body" idx="2"/>
          </p:nvPr>
        </p:nvSpPr>
        <p:spPr>
          <a:xfrm>
            <a:off x="838201" y="1835244"/>
            <a:ext cx="10515599" cy="629105"/>
          </a:xfrm>
          <a:prstGeom prst="rect">
            <a:avLst/>
          </a:prstGeom>
          <a:noFill/>
          <a:ln>
            <a:noFill/>
          </a:ln>
        </p:spPr>
        <p:txBody>
          <a:bodyPr spcFirstLastPara="1" wrap="square" lIns="0" tIns="45700" rIns="0" bIns="45700" anchor="t" anchorCtr="0">
            <a:noAutofit/>
          </a:bodyPr>
          <a:lstStyle/>
          <a:p>
            <a:pPr marL="0" lvl="0" indent="0" algn="ctr" rtl="0">
              <a:lnSpc>
                <a:spcPct val="90000"/>
              </a:lnSpc>
              <a:spcBef>
                <a:spcPts val="0"/>
              </a:spcBef>
              <a:spcAft>
                <a:spcPts val="0"/>
              </a:spcAft>
              <a:buClr>
                <a:schemeClr val="lt2"/>
              </a:buClr>
              <a:buSzPts val="2300"/>
              <a:buNone/>
            </a:pPr>
            <a:r>
              <a:rPr lang="en-US"/>
              <a:t>Primary Target Market </a:t>
            </a:r>
            <a:endParaRPr/>
          </a:p>
        </p:txBody>
      </p:sp>
      <p:sp>
        <p:nvSpPr>
          <p:cNvPr id="273" name="Google Shape;273;p26"/>
          <p:cNvSpPr txBox="1">
            <a:spLocks noGrp="1"/>
          </p:cNvSpPr>
          <p:nvPr>
            <p:ph type="body" idx="4"/>
          </p:nvPr>
        </p:nvSpPr>
        <p:spPr>
          <a:xfrm>
            <a:off x="1159649" y="2844801"/>
            <a:ext cx="4365625" cy="2917326"/>
          </a:xfrm>
          <a:prstGeom prst="rect">
            <a:avLst/>
          </a:prstGeom>
          <a:noFill/>
          <a:ln>
            <a:noFill/>
          </a:ln>
        </p:spPr>
        <p:txBody>
          <a:bodyPr spcFirstLastPara="1" wrap="square" lIns="91425" tIns="45700" rIns="91425" bIns="45700" anchor="t" anchorCtr="0">
            <a:normAutofit/>
          </a:bodyPr>
          <a:lstStyle/>
          <a:p>
            <a:pPr marL="180000" lvl="0" indent="-180000" algn="l" rtl="0">
              <a:lnSpc>
                <a:spcPct val="90000"/>
              </a:lnSpc>
              <a:spcBef>
                <a:spcPts val="0"/>
              </a:spcBef>
              <a:spcAft>
                <a:spcPts val="0"/>
              </a:spcAft>
              <a:buClr>
                <a:schemeClr val="lt2"/>
              </a:buClr>
              <a:buSzPts val="2000"/>
              <a:buChar char="•"/>
            </a:pPr>
            <a:r>
              <a:rPr lang="en-US" sz="2000">
                <a:latin typeface="Arial"/>
                <a:ea typeface="Arial"/>
                <a:cs typeface="Arial"/>
                <a:sym typeface="Arial"/>
              </a:rPr>
              <a:t>Many of the customers that Mystery Ranch already caters to, and has information and buyer persona’s created for will fit into the category of “Environmental Advocate.”</a:t>
            </a:r>
            <a:endParaRPr sz="2000">
              <a:latin typeface="Arial"/>
              <a:ea typeface="Arial"/>
              <a:cs typeface="Arial"/>
              <a:sym typeface="Arial"/>
            </a:endParaRPr>
          </a:p>
        </p:txBody>
      </p:sp>
      <p:sp>
        <p:nvSpPr>
          <p:cNvPr id="274" name="Google Shape;274;p26"/>
          <p:cNvSpPr txBox="1">
            <a:spLocks noGrp="1"/>
          </p:cNvSpPr>
          <p:nvPr>
            <p:ph type="body" idx="5"/>
          </p:nvPr>
        </p:nvSpPr>
        <p:spPr>
          <a:xfrm>
            <a:off x="6627121" y="2844801"/>
            <a:ext cx="4365625" cy="29173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000"/>
              <a:buNone/>
            </a:pPr>
            <a:r>
              <a:rPr lang="en-US" sz="2000">
                <a:latin typeface="Arial"/>
                <a:ea typeface="Arial"/>
                <a:cs typeface="Arial"/>
                <a:sym typeface="Arial"/>
              </a:rPr>
              <a:t>By creating this new campaign, the brand’s theme will flow together overall, and will allow for the Mystery Ranch net to be cast wider over existing clients, create brand loyalty to under represented folks within the professional outdoor industry, and bring in new customers that fall within the buyer persona’s but were falling outside of the marketing channels and SEO for specific niche customers. </a:t>
            </a:r>
            <a:endParaRPr sz="2000">
              <a:latin typeface="Arial"/>
              <a:ea typeface="Arial"/>
              <a:cs typeface="Arial"/>
              <a:sym typeface="Arial"/>
            </a:endParaRPr>
          </a:p>
        </p:txBody>
      </p:sp>
      <p:sp>
        <p:nvSpPr>
          <p:cNvPr id="275" name="Google Shape;275;p26"/>
          <p:cNvSpPr txBox="1">
            <a:spLocks noGrp="1"/>
          </p:cNvSpPr>
          <p:nvPr>
            <p:ph type="sldNum" idx="12"/>
          </p:nvPr>
        </p:nvSpPr>
        <p:spPr>
          <a:xfrm>
            <a:off x="5821279" y="6118484"/>
            <a:ext cx="54944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a:t>
            </a:fld>
            <a:endParaRPr/>
          </a:p>
        </p:txBody>
      </p:sp>
      <p:pic>
        <p:nvPicPr>
          <p:cNvPr id="276" name="Google Shape;276;p26" descr="Logo&#10;&#10;Description automatically generated"/>
          <p:cNvPicPr preferRelativeResize="0"/>
          <p:nvPr/>
        </p:nvPicPr>
        <p:blipFill rotWithShape="1">
          <a:blip r:embed="rId3">
            <a:alphaModFix/>
          </a:blip>
          <a:srcRect/>
          <a:stretch/>
        </p:blipFill>
        <p:spPr>
          <a:xfrm>
            <a:off x="703274" y="5714814"/>
            <a:ext cx="991960" cy="855530"/>
          </a:xfrm>
          <a:prstGeom prst="rect">
            <a:avLst/>
          </a:prstGeom>
          <a:noFill/>
          <a:ln>
            <a:noFill/>
          </a:ln>
        </p:spPr>
      </p:pic>
      <p:pic>
        <p:nvPicPr>
          <p:cNvPr id="277" name="Google Shape;277;p26"/>
          <p:cNvPicPr preferRelativeResize="0"/>
          <p:nvPr/>
        </p:nvPicPr>
        <p:blipFill rotWithShape="1">
          <a:blip r:embed="rId4">
            <a:alphaModFix/>
          </a:blip>
          <a:srcRect/>
          <a:stretch/>
        </p:blipFill>
        <p:spPr>
          <a:xfrm>
            <a:off x="5892800" y="3225800"/>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7"/>
                                        </p:tgtEl>
                                        <p:attrNameLst>
                                          <p:attrName>style.visibility</p:attrName>
                                        </p:attrNameLst>
                                      </p:cBhvr>
                                      <p:to>
                                        <p:strVal val="visible"/>
                                      </p:to>
                                    </p:set>
                                    <p:animEffect transition="in" filter="fade">
                                      <p:cBhvr>
                                        <p:cTn id="7" dur="5000"/>
                                        <p:tgtEl>
                                          <p:spTgt spid="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7"/>
          <p:cNvSpPr txBox="1">
            <a:spLocks noGrp="1"/>
          </p:cNvSpPr>
          <p:nvPr>
            <p:ph type="title"/>
          </p:nvPr>
        </p:nvSpPr>
        <p:spPr>
          <a:xfrm>
            <a:off x="838200" y="557629"/>
            <a:ext cx="10515600" cy="1325563"/>
          </a:xfrm>
          <a:prstGeom prst="rect">
            <a:avLst/>
          </a:prstGeom>
          <a:noFill/>
          <a:ln>
            <a:noFill/>
          </a:ln>
        </p:spPr>
        <p:txBody>
          <a:bodyPr spcFirstLastPara="1" wrap="square" lIns="0" tIns="45700" rIns="0" bIns="45700" anchor="ctr" anchorCtr="0">
            <a:normAutofit/>
          </a:bodyPr>
          <a:lstStyle/>
          <a:p>
            <a:pPr marL="0" lvl="0" indent="0" algn="ctr" rtl="0">
              <a:lnSpc>
                <a:spcPct val="90000"/>
              </a:lnSpc>
              <a:spcBef>
                <a:spcPts val="0"/>
              </a:spcBef>
              <a:spcAft>
                <a:spcPts val="0"/>
              </a:spcAft>
              <a:buClr>
                <a:schemeClr val="lt1"/>
              </a:buClr>
              <a:buSzPts val="5000"/>
              <a:buFont typeface="Gill Sans"/>
              <a:buNone/>
            </a:pPr>
            <a:r>
              <a:rPr lang="en-US"/>
              <a:t>Environmental Activist Overview</a:t>
            </a:r>
            <a:endParaRPr/>
          </a:p>
        </p:txBody>
      </p:sp>
      <p:sp>
        <p:nvSpPr>
          <p:cNvPr id="283" name="Google Shape;283;p27"/>
          <p:cNvSpPr txBox="1">
            <a:spLocks noGrp="1"/>
          </p:cNvSpPr>
          <p:nvPr>
            <p:ph type="body" idx="2"/>
          </p:nvPr>
        </p:nvSpPr>
        <p:spPr>
          <a:xfrm>
            <a:off x="838201" y="1835244"/>
            <a:ext cx="10515599" cy="629105"/>
          </a:xfrm>
          <a:prstGeom prst="rect">
            <a:avLst/>
          </a:prstGeom>
          <a:noFill/>
          <a:ln>
            <a:noFill/>
          </a:ln>
        </p:spPr>
        <p:txBody>
          <a:bodyPr spcFirstLastPara="1" wrap="square" lIns="0" tIns="45700" rIns="0" bIns="45700" anchor="t" anchorCtr="0">
            <a:noAutofit/>
          </a:bodyPr>
          <a:lstStyle/>
          <a:p>
            <a:pPr marL="0" lvl="0" indent="0" algn="ctr" rtl="0">
              <a:lnSpc>
                <a:spcPct val="90000"/>
              </a:lnSpc>
              <a:spcBef>
                <a:spcPts val="0"/>
              </a:spcBef>
              <a:spcAft>
                <a:spcPts val="0"/>
              </a:spcAft>
              <a:buClr>
                <a:schemeClr val="lt2"/>
              </a:buClr>
              <a:buSzPts val="2300"/>
              <a:buNone/>
            </a:pPr>
            <a:r>
              <a:rPr lang="en-US"/>
              <a:t>Primary Target Market </a:t>
            </a:r>
            <a:endParaRPr/>
          </a:p>
        </p:txBody>
      </p:sp>
      <p:sp>
        <p:nvSpPr>
          <p:cNvPr id="284" name="Google Shape;284;p27"/>
          <p:cNvSpPr txBox="1">
            <a:spLocks noGrp="1"/>
          </p:cNvSpPr>
          <p:nvPr>
            <p:ph type="body" idx="1"/>
          </p:nvPr>
        </p:nvSpPr>
        <p:spPr>
          <a:xfrm>
            <a:off x="1159649" y="2342367"/>
            <a:ext cx="4183650" cy="85019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000"/>
              <a:buNone/>
            </a:pPr>
            <a:r>
              <a:rPr lang="en-US"/>
              <a:t>Those with NO brand exposure</a:t>
            </a:r>
            <a:endParaRPr/>
          </a:p>
        </p:txBody>
      </p:sp>
      <p:sp>
        <p:nvSpPr>
          <p:cNvPr id="285" name="Google Shape;285;p27"/>
          <p:cNvSpPr txBox="1">
            <a:spLocks noGrp="1"/>
          </p:cNvSpPr>
          <p:nvPr>
            <p:ph type="body" idx="4"/>
          </p:nvPr>
        </p:nvSpPr>
        <p:spPr>
          <a:xfrm>
            <a:off x="1159649" y="3428501"/>
            <a:ext cx="4365625" cy="2524696"/>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107000"/>
              </a:lnSpc>
              <a:spcBef>
                <a:spcPts val="0"/>
              </a:spcBef>
              <a:spcAft>
                <a:spcPts val="0"/>
              </a:spcAft>
              <a:buSzPts val="2000"/>
              <a:buChar char="•"/>
            </a:pPr>
            <a:r>
              <a:rPr lang="en-US" sz="2000">
                <a:latin typeface="Arial"/>
                <a:ea typeface="Arial"/>
                <a:cs typeface="Arial"/>
                <a:sym typeface="Arial"/>
              </a:rPr>
              <a:t>Those in outdoor professional or hobbies positions. </a:t>
            </a:r>
            <a:endParaRPr sz="2000">
              <a:latin typeface="Calibri"/>
              <a:ea typeface="Calibri"/>
              <a:cs typeface="Calibri"/>
              <a:sym typeface="Calibri"/>
            </a:endParaRPr>
          </a:p>
          <a:p>
            <a:pPr marL="0" marR="0" lvl="0" indent="0" algn="l" rtl="0">
              <a:lnSpc>
                <a:spcPct val="107000"/>
              </a:lnSpc>
              <a:spcBef>
                <a:spcPts val="800"/>
              </a:spcBef>
              <a:spcAft>
                <a:spcPts val="0"/>
              </a:spcAft>
              <a:buSzPts val="2000"/>
              <a:buChar char="•"/>
            </a:pPr>
            <a:r>
              <a:rPr lang="en-US" sz="2000">
                <a:latin typeface="Arial"/>
                <a:ea typeface="Arial"/>
                <a:cs typeface="Arial"/>
                <a:sym typeface="Arial"/>
              </a:rPr>
              <a:t>Ex: wildlife photographers, Field Biologists, Trails crews, Conservation program workers, hiking leaders and docents, Urban backpackers.</a:t>
            </a:r>
            <a:endParaRPr sz="2000">
              <a:latin typeface="Calibri"/>
              <a:ea typeface="Calibri"/>
              <a:cs typeface="Calibri"/>
              <a:sym typeface="Calibri"/>
            </a:endParaRPr>
          </a:p>
          <a:p>
            <a:pPr marL="180000" lvl="0" indent="-78400" algn="l" rtl="0">
              <a:lnSpc>
                <a:spcPct val="90000"/>
              </a:lnSpc>
              <a:spcBef>
                <a:spcPts val="1400"/>
              </a:spcBef>
              <a:spcAft>
                <a:spcPts val="0"/>
              </a:spcAft>
              <a:buClr>
                <a:schemeClr val="lt2"/>
              </a:buClr>
              <a:buSzPts val="1600"/>
              <a:buNone/>
            </a:pPr>
            <a:endParaRPr/>
          </a:p>
        </p:txBody>
      </p:sp>
      <p:sp>
        <p:nvSpPr>
          <p:cNvPr id="286" name="Google Shape;286;p27"/>
          <p:cNvSpPr txBox="1">
            <a:spLocks noGrp="1"/>
          </p:cNvSpPr>
          <p:nvPr>
            <p:ph type="body" idx="3"/>
          </p:nvPr>
        </p:nvSpPr>
        <p:spPr>
          <a:xfrm>
            <a:off x="6627121" y="2342367"/>
            <a:ext cx="4183650" cy="85019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000"/>
              <a:buNone/>
            </a:pPr>
            <a:r>
              <a:rPr lang="en-US"/>
              <a:t>Those with SOME brand exposure </a:t>
            </a:r>
            <a:endParaRPr/>
          </a:p>
        </p:txBody>
      </p:sp>
      <p:sp>
        <p:nvSpPr>
          <p:cNvPr id="287" name="Google Shape;287;p27"/>
          <p:cNvSpPr txBox="1">
            <a:spLocks noGrp="1"/>
          </p:cNvSpPr>
          <p:nvPr>
            <p:ph type="body" idx="5"/>
          </p:nvPr>
        </p:nvSpPr>
        <p:spPr>
          <a:xfrm>
            <a:off x="6627121" y="3428501"/>
            <a:ext cx="4365625" cy="233362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000"/>
              <a:buNone/>
            </a:pPr>
            <a:r>
              <a:rPr lang="en-US" sz="2000">
                <a:latin typeface="Arial"/>
                <a:ea typeface="Arial"/>
                <a:cs typeface="Arial"/>
                <a:sym typeface="Arial"/>
              </a:rPr>
              <a:t>Soft focus on Women in outdoor industries- the Women  Specific lines already exist, it is just about involving women as a target-albeit-niche market. </a:t>
            </a:r>
            <a:endParaRPr sz="2000"/>
          </a:p>
        </p:txBody>
      </p:sp>
      <p:sp>
        <p:nvSpPr>
          <p:cNvPr id="288" name="Google Shape;288;p27"/>
          <p:cNvSpPr txBox="1">
            <a:spLocks noGrp="1"/>
          </p:cNvSpPr>
          <p:nvPr>
            <p:ph type="sldNum" idx="12"/>
          </p:nvPr>
        </p:nvSpPr>
        <p:spPr>
          <a:xfrm>
            <a:off x="5821279" y="6118484"/>
            <a:ext cx="54944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6</a:t>
            </a:fld>
            <a:endParaRPr/>
          </a:p>
        </p:txBody>
      </p:sp>
      <p:pic>
        <p:nvPicPr>
          <p:cNvPr id="289" name="Google Shape;289;p27" descr="Logo&#10;&#10;Description automatically generated"/>
          <p:cNvPicPr preferRelativeResize="0"/>
          <p:nvPr/>
        </p:nvPicPr>
        <p:blipFill rotWithShape="1">
          <a:blip r:embed="rId3">
            <a:alphaModFix/>
          </a:blip>
          <a:srcRect/>
          <a:stretch/>
        </p:blipFill>
        <p:spPr>
          <a:xfrm>
            <a:off x="757111" y="5953197"/>
            <a:ext cx="805075" cy="694348"/>
          </a:xfrm>
          <a:prstGeom prst="rect">
            <a:avLst/>
          </a:prstGeom>
          <a:noFill/>
          <a:ln>
            <a:noFill/>
          </a:ln>
        </p:spPr>
      </p:pic>
      <p:pic>
        <p:nvPicPr>
          <p:cNvPr id="290" name="Google Shape;290;p27"/>
          <p:cNvPicPr preferRelativeResize="0"/>
          <p:nvPr/>
        </p:nvPicPr>
        <p:blipFill rotWithShape="1">
          <a:blip r:embed="rId4">
            <a:alphaModFix/>
          </a:blip>
          <a:srcRect/>
          <a:stretch/>
        </p:blipFill>
        <p:spPr>
          <a:xfrm>
            <a:off x="5892800" y="3225800"/>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5000"/>
                                        <p:tgtEl>
                                          <p:spTgt spid="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8"/>
          <p:cNvSpPr txBox="1">
            <a:spLocks noGrp="1"/>
          </p:cNvSpPr>
          <p:nvPr>
            <p:ph type="title"/>
          </p:nvPr>
        </p:nvSpPr>
        <p:spPr>
          <a:xfrm>
            <a:off x="841247" y="1093460"/>
            <a:ext cx="5976649" cy="7826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5000"/>
              <a:buFont typeface="Gill Sans"/>
              <a:buNone/>
            </a:pPr>
            <a:r>
              <a:rPr lang="en-US"/>
              <a:t>Primary Target Market</a:t>
            </a:r>
            <a:endParaRPr/>
          </a:p>
        </p:txBody>
      </p:sp>
      <p:sp>
        <p:nvSpPr>
          <p:cNvPr id="296" name="Google Shape;296;p28"/>
          <p:cNvSpPr txBox="1">
            <a:spLocks noGrp="1"/>
          </p:cNvSpPr>
          <p:nvPr>
            <p:ph type="body" idx="1"/>
          </p:nvPr>
        </p:nvSpPr>
        <p:spPr>
          <a:xfrm>
            <a:off x="838200" y="2060240"/>
            <a:ext cx="5529473" cy="136876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2"/>
              </a:buClr>
              <a:buSzPts val="4000"/>
              <a:buNone/>
            </a:pPr>
            <a:r>
              <a:rPr lang="en-US" sz="4000"/>
              <a:t>Those with some brand exposure</a:t>
            </a:r>
            <a:endParaRPr/>
          </a:p>
        </p:txBody>
      </p:sp>
      <p:sp>
        <p:nvSpPr>
          <p:cNvPr id="297" name="Google Shape;297;p28"/>
          <p:cNvSpPr txBox="1">
            <a:spLocks noGrp="1"/>
          </p:cNvSpPr>
          <p:nvPr>
            <p:ph type="body" idx="2"/>
          </p:nvPr>
        </p:nvSpPr>
        <p:spPr>
          <a:xfrm>
            <a:off x="6817896" y="425884"/>
            <a:ext cx="5150583" cy="3851476"/>
          </a:xfrm>
          <a:prstGeom prst="rect">
            <a:avLst/>
          </a:prstGeom>
          <a:noFill/>
          <a:ln>
            <a:noFill/>
          </a:ln>
        </p:spPr>
        <p:txBody>
          <a:bodyPr spcFirstLastPara="1" wrap="square" lIns="91425" tIns="45700" rIns="91425" bIns="45700" anchor="t" anchorCtr="0">
            <a:normAutofit/>
          </a:bodyPr>
          <a:lstStyle/>
          <a:p>
            <a:pPr marL="180000" lvl="0" indent="-180000" algn="l" rtl="0">
              <a:lnSpc>
                <a:spcPct val="90000"/>
              </a:lnSpc>
              <a:spcBef>
                <a:spcPts val="0"/>
              </a:spcBef>
              <a:spcAft>
                <a:spcPts val="0"/>
              </a:spcAft>
              <a:buClr>
                <a:schemeClr val="lt2"/>
              </a:buClr>
              <a:buSzPts val="1800"/>
              <a:buFont typeface="Arial"/>
              <a:buChar char="•"/>
            </a:pPr>
            <a:r>
              <a:rPr lang="en-US" sz="1800">
                <a:latin typeface="Arial"/>
                <a:ea typeface="Arial"/>
                <a:cs typeface="Arial"/>
                <a:sym typeface="Arial"/>
              </a:rPr>
              <a:t>In the buying cycle, these customers are likely in the “Intent” stage of the buying cycle. This new campaign will tip them into the purchase stage. </a:t>
            </a:r>
            <a:endParaRPr/>
          </a:p>
          <a:p>
            <a:pPr marL="180000" lvl="0" indent="-180000" algn="l" rtl="0">
              <a:lnSpc>
                <a:spcPct val="90000"/>
              </a:lnSpc>
              <a:spcBef>
                <a:spcPts val="600"/>
              </a:spcBef>
              <a:spcAft>
                <a:spcPts val="0"/>
              </a:spcAft>
              <a:buClr>
                <a:schemeClr val="lt2"/>
              </a:buClr>
              <a:buSzPts val="1800"/>
              <a:buFont typeface="Arial"/>
              <a:buChar char="•"/>
            </a:pPr>
            <a:r>
              <a:rPr lang="en-US" sz="1800">
                <a:latin typeface="Arial"/>
                <a:ea typeface="Arial"/>
                <a:cs typeface="Arial"/>
                <a:sym typeface="Arial"/>
              </a:rPr>
              <a:t>With a campaign launching in April, this will targeting those recent graduates who will be working a summer field job. </a:t>
            </a:r>
            <a:endParaRPr/>
          </a:p>
          <a:p>
            <a:pPr marL="180000" lvl="0" indent="-180000" algn="l" rtl="0">
              <a:lnSpc>
                <a:spcPct val="90000"/>
              </a:lnSpc>
              <a:spcBef>
                <a:spcPts val="600"/>
              </a:spcBef>
              <a:spcAft>
                <a:spcPts val="0"/>
              </a:spcAft>
              <a:buClr>
                <a:schemeClr val="lt2"/>
              </a:buClr>
              <a:buSzPts val="1800"/>
              <a:buFont typeface="Arial"/>
              <a:buChar char="•"/>
            </a:pPr>
            <a:r>
              <a:rPr lang="en-US" sz="1800">
                <a:latin typeface="Arial"/>
                <a:ea typeface="Arial"/>
                <a:cs typeface="Arial"/>
                <a:sym typeface="Arial"/>
              </a:rPr>
              <a:t>Having the campaign end in August will be when this target market has more money than they did in April, and have spent the past few weeks wishing they had something better. </a:t>
            </a:r>
            <a:endParaRPr/>
          </a:p>
        </p:txBody>
      </p:sp>
      <p:sp>
        <p:nvSpPr>
          <p:cNvPr id="298" name="Google Shape;298;p28"/>
          <p:cNvSpPr txBox="1">
            <a:spLocks noGrp="1"/>
          </p:cNvSpPr>
          <p:nvPr>
            <p:ph type="sldNum" idx="12"/>
          </p:nvPr>
        </p:nvSpPr>
        <p:spPr>
          <a:xfrm>
            <a:off x="5821279" y="6118484"/>
            <a:ext cx="54944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7</a:t>
            </a:fld>
            <a:endParaRPr/>
          </a:p>
        </p:txBody>
      </p:sp>
      <p:pic>
        <p:nvPicPr>
          <p:cNvPr id="299" name="Google Shape;299;p28" descr="Logo&#10;&#10;Description automatically generated"/>
          <p:cNvPicPr preferRelativeResize="0"/>
          <p:nvPr/>
        </p:nvPicPr>
        <p:blipFill rotWithShape="1">
          <a:blip r:embed="rId3">
            <a:alphaModFix/>
          </a:blip>
          <a:srcRect/>
          <a:stretch/>
        </p:blipFill>
        <p:spPr>
          <a:xfrm>
            <a:off x="703274" y="5714814"/>
            <a:ext cx="991960" cy="855530"/>
          </a:xfrm>
          <a:prstGeom prst="rect">
            <a:avLst/>
          </a:prstGeom>
          <a:noFill/>
          <a:ln>
            <a:noFill/>
          </a:ln>
        </p:spPr>
      </p:pic>
      <p:pic>
        <p:nvPicPr>
          <p:cNvPr id="300" name="Google Shape;300;p28"/>
          <p:cNvPicPr preferRelativeResize="0"/>
          <p:nvPr/>
        </p:nvPicPr>
        <p:blipFill rotWithShape="1">
          <a:blip r:embed="rId4">
            <a:alphaModFix/>
          </a:blip>
          <a:srcRect/>
          <a:stretch/>
        </p:blipFill>
        <p:spPr>
          <a:xfrm>
            <a:off x="5892800" y="3225800"/>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fade">
                                      <p:cBhvr>
                                        <p:cTn id="7" dur="5000"/>
                                        <p:tgtEl>
                                          <p:spTgt spid="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9"/>
          <p:cNvSpPr txBox="1">
            <a:spLocks noGrp="1"/>
          </p:cNvSpPr>
          <p:nvPr>
            <p:ph type="title"/>
          </p:nvPr>
        </p:nvSpPr>
        <p:spPr>
          <a:xfrm>
            <a:off x="838200" y="1090003"/>
            <a:ext cx="6217812" cy="78263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Gill Sans"/>
              <a:buNone/>
            </a:pPr>
            <a:r>
              <a:rPr lang="en-US"/>
              <a:t>Secondary Target Market</a:t>
            </a:r>
            <a:endParaRPr/>
          </a:p>
        </p:txBody>
      </p:sp>
      <p:sp>
        <p:nvSpPr>
          <p:cNvPr id="306" name="Google Shape;306;p29"/>
          <p:cNvSpPr txBox="1">
            <a:spLocks noGrp="1"/>
          </p:cNvSpPr>
          <p:nvPr>
            <p:ph type="body" idx="1"/>
          </p:nvPr>
        </p:nvSpPr>
        <p:spPr>
          <a:xfrm>
            <a:off x="666261" y="2060240"/>
            <a:ext cx="5529473" cy="136876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2"/>
              </a:buClr>
              <a:buSzPts val="4000"/>
              <a:buNone/>
            </a:pPr>
            <a:r>
              <a:rPr lang="en-US" sz="4000"/>
              <a:t>Those with NO brand exposure</a:t>
            </a:r>
            <a:endParaRPr/>
          </a:p>
        </p:txBody>
      </p:sp>
      <p:sp>
        <p:nvSpPr>
          <p:cNvPr id="307" name="Google Shape;307;p29"/>
          <p:cNvSpPr txBox="1">
            <a:spLocks noGrp="1"/>
          </p:cNvSpPr>
          <p:nvPr>
            <p:ph type="body" idx="2"/>
          </p:nvPr>
        </p:nvSpPr>
        <p:spPr>
          <a:xfrm>
            <a:off x="6817897" y="425885"/>
            <a:ext cx="4707842" cy="2893512"/>
          </a:xfrm>
          <a:prstGeom prst="rect">
            <a:avLst/>
          </a:prstGeom>
          <a:noFill/>
          <a:ln>
            <a:noFill/>
          </a:ln>
        </p:spPr>
        <p:txBody>
          <a:bodyPr spcFirstLastPara="1" wrap="square" lIns="91425" tIns="45700" rIns="91425" bIns="45700" anchor="t" anchorCtr="0">
            <a:normAutofit lnSpcReduction="10000"/>
          </a:bodyPr>
          <a:lstStyle/>
          <a:p>
            <a:pPr marL="180000" lvl="0" indent="-180000" algn="l" rtl="0">
              <a:lnSpc>
                <a:spcPct val="90000"/>
              </a:lnSpc>
              <a:spcBef>
                <a:spcPts val="0"/>
              </a:spcBef>
              <a:spcAft>
                <a:spcPts val="0"/>
              </a:spcAft>
              <a:buClr>
                <a:schemeClr val="lt2"/>
              </a:buClr>
              <a:buSzPts val="2000"/>
              <a:buFont typeface="Arial"/>
              <a:buChar char="•"/>
            </a:pPr>
            <a:r>
              <a:rPr lang="en-US" sz="2000">
                <a:latin typeface="Arial"/>
                <a:ea typeface="Arial"/>
                <a:cs typeface="Arial"/>
                <a:sym typeface="Arial"/>
              </a:rPr>
              <a:t>This campaign is designed to introduce Mystery Ranch to a new group of potential buyers.</a:t>
            </a:r>
            <a:endParaRPr/>
          </a:p>
          <a:p>
            <a:pPr marL="180000" lvl="0" indent="-180000" algn="l" rtl="0">
              <a:lnSpc>
                <a:spcPct val="90000"/>
              </a:lnSpc>
              <a:spcBef>
                <a:spcPts val="600"/>
              </a:spcBef>
              <a:spcAft>
                <a:spcPts val="0"/>
              </a:spcAft>
              <a:buClr>
                <a:schemeClr val="lt2"/>
              </a:buClr>
              <a:buSzPts val="2000"/>
              <a:buFont typeface="Arial"/>
              <a:buChar char="•"/>
            </a:pPr>
            <a:r>
              <a:rPr lang="en-US" sz="2000">
                <a:latin typeface="Arial"/>
                <a:ea typeface="Arial"/>
                <a:cs typeface="Arial"/>
                <a:sym typeface="Arial"/>
              </a:rPr>
              <a:t> The initial marketing in the campaign is designed to associate a positive memory about the work they enjoy doing with the brand. </a:t>
            </a:r>
            <a:endParaRPr/>
          </a:p>
          <a:p>
            <a:pPr marL="180000" lvl="0" indent="-180000" algn="l" rtl="0">
              <a:lnSpc>
                <a:spcPct val="90000"/>
              </a:lnSpc>
              <a:spcBef>
                <a:spcPts val="600"/>
              </a:spcBef>
              <a:spcAft>
                <a:spcPts val="0"/>
              </a:spcAft>
              <a:buClr>
                <a:schemeClr val="lt2"/>
              </a:buClr>
              <a:buSzPts val="2000"/>
              <a:buFont typeface="Arial"/>
              <a:buChar char="•"/>
            </a:pPr>
            <a:r>
              <a:rPr lang="en-US" sz="2000">
                <a:latin typeface="Arial"/>
                <a:ea typeface="Arial"/>
                <a:cs typeface="Arial"/>
                <a:sym typeface="Arial"/>
              </a:rPr>
              <a:t>This will bring new customers from the “Awareness” and into the “intent” phases of the buying cycle. </a:t>
            </a:r>
            <a:endParaRPr sz="2000"/>
          </a:p>
        </p:txBody>
      </p:sp>
      <p:sp>
        <p:nvSpPr>
          <p:cNvPr id="308" name="Google Shape;308;p29"/>
          <p:cNvSpPr txBox="1">
            <a:spLocks noGrp="1"/>
          </p:cNvSpPr>
          <p:nvPr>
            <p:ph type="sldNum" idx="12"/>
          </p:nvPr>
        </p:nvSpPr>
        <p:spPr>
          <a:xfrm>
            <a:off x="5821279" y="6118484"/>
            <a:ext cx="54944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8</a:t>
            </a:fld>
            <a:endParaRPr/>
          </a:p>
        </p:txBody>
      </p:sp>
      <p:pic>
        <p:nvPicPr>
          <p:cNvPr id="309" name="Google Shape;309;p29" descr="Logo&#10;&#10;Description automatically generated"/>
          <p:cNvPicPr preferRelativeResize="0"/>
          <p:nvPr/>
        </p:nvPicPr>
        <p:blipFill rotWithShape="1">
          <a:blip r:embed="rId3">
            <a:alphaModFix/>
          </a:blip>
          <a:srcRect/>
          <a:stretch/>
        </p:blipFill>
        <p:spPr>
          <a:xfrm>
            <a:off x="703274" y="5714814"/>
            <a:ext cx="991960" cy="855530"/>
          </a:xfrm>
          <a:prstGeom prst="rect">
            <a:avLst/>
          </a:prstGeom>
          <a:noFill/>
          <a:ln>
            <a:noFill/>
          </a:ln>
        </p:spPr>
      </p:pic>
      <p:pic>
        <p:nvPicPr>
          <p:cNvPr id="310" name="Google Shape;310;p29"/>
          <p:cNvPicPr preferRelativeResize="0"/>
          <p:nvPr/>
        </p:nvPicPr>
        <p:blipFill rotWithShape="1">
          <a:blip r:embed="rId4">
            <a:alphaModFix/>
          </a:blip>
          <a:srcRect/>
          <a:stretch/>
        </p:blipFill>
        <p:spPr>
          <a:xfrm>
            <a:off x="5892800" y="3225800"/>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0"/>
                                        </p:tgtEl>
                                        <p:attrNameLst>
                                          <p:attrName>style.visibility</p:attrName>
                                        </p:attrNameLst>
                                      </p:cBhvr>
                                      <p:to>
                                        <p:strVal val="visible"/>
                                      </p:to>
                                    </p:set>
                                    <p:animEffect transition="in" filter="fade">
                                      <p:cBhvr>
                                        <p:cTn id="7" dur="5000"/>
                                        <p:tgtEl>
                                          <p:spTgt spid="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0"/>
          <p:cNvSpPr txBox="1"/>
          <p:nvPr/>
        </p:nvSpPr>
        <p:spPr>
          <a:xfrm>
            <a:off x="5916955" y="-20672"/>
            <a:ext cx="4733407" cy="46166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400" b="0" i="0" u="none" strike="noStrike" cap="none">
                <a:solidFill>
                  <a:srgbClr val="7F7F7F"/>
                </a:solidFill>
                <a:latin typeface="Calibri"/>
                <a:ea typeface="Calibri"/>
                <a:cs typeface="Calibri"/>
                <a:sym typeface="Calibri"/>
              </a:rPr>
              <a:t>MARKETING &amp; SALES PERSONA</a:t>
            </a:r>
            <a:endParaRPr sz="2400" b="0" i="0" u="none" strike="noStrike" cap="none">
              <a:solidFill>
                <a:srgbClr val="7F7F7F"/>
              </a:solidFill>
              <a:latin typeface="Calibri"/>
              <a:ea typeface="Calibri"/>
              <a:cs typeface="Calibri"/>
              <a:sym typeface="Calibri"/>
            </a:endParaRPr>
          </a:p>
        </p:txBody>
      </p:sp>
      <p:sp>
        <p:nvSpPr>
          <p:cNvPr id="317" name="Google Shape;317;p30"/>
          <p:cNvSpPr txBox="1"/>
          <p:nvPr/>
        </p:nvSpPr>
        <p:spPr>
          <a:xfrm>
            <a:off x="7652044" y="422216"/>
            <a:ext cx="2682510" cy="18635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a:solidFill>
                  <a:srgbClr val="604A7B"/>
                </a:solidFill>
                <a:latin typeface="Century Gothic"/>
                <a:ea typeface="Century Gothic"/>
                <a:cs typeface="Century Gothic"/>
                <a:sym typeface="Century Gothic"/>
              </a:rPr>
              <a:t>HOPES &amp; DREAMS</a:t>
            </a:r>
            <a:endParaRPr sz="1800">
              <a:solidFill>
                <a:schemeClr val="dk1"/>
              </a:solidFill>
              <a:latin typeface="Libre Franklin"/>
              <a:ea typeface="Libre Franklin"/>
              <a:cs typeface="Libre Franklin"/>
              <a:sym typeface="Libre Franklin"/>
            </a:endParaRPr>
          </a:p>
          <a:p>
            <a:pPr marL="171450" marR="0" lvl="0" indent="-171450" algn="l" rtl="0">
              <a:spcBef>
                <a:spcPts val="0"/>
              </a:spcBef>
              <a:spcAft>
                <a:spcPts val="0"/>
              </a:spcAft>
              <a:buClr>
                <a:schemeClr val="dk1"/>
              </a:buClr>
              <a:buSzPts val="1150"/>
              <a:buFont typeface="Arial"/>
              <a:buChar char="•"/>
            </a:pPr>
            <a:r>
              <a:rPr lang="en-US" sz="1150">
                <a:solidFill>
                  <a:schemeClr val="dk1"/>
                </a:solidFill>
                <a:latin typeface="Calibri"/>
                <a:ea typeface="Calibri"/>
                <a:cs typeface="Calibri"/>
                <a:sym typeface="Calibri"/>
              </a:rPr>
              <a:t>To be a Full Time Wildlife Biologist leading a team. </a:t>
            </a:r>
            <a:endParaRPr/>
          </a:p>
          <a:p>
            <a:pPr marL="171450" marR="0" lvl="0" indent="-171450" algn="l" rtl="0">
              <a:spcBef>
                <a:spcPts val="0"/>
              </a:spcBef>
              <a:spcAft>
                <a:spcPts val="0"/>
              </a:spcAft>
              <a:buClr>
                <a:schemeClr val="dk1"/>
              </a:buClr>
              <a:buSzPts val="1150"/>
              <a:buFont typeface="Arial"/>
              <a:buChar char="•"/>
            </a:pPr>
            <a:r>
              <a:rPr lang="en-US" sz="1150">
                <a:solidFill>
                  <a:schemeClr val="dk1"/>
                </a:solidFill>
                <a:latin typeface="Calibri"/>
                <a:ea typeface="Calibri"/>
                <a:cs typeface="Calibri"/>
                <a:sym typeface="Calibri"/>
              </a:rPr>
              <a:t>To get into a career position where she doesn’t have to worry about the next paycheck-Willing to travel and relocate</a:t>
            </a:r>
            <a:endParaRPr/>
          </a:p>
          <a:p>
            <a:pPr marL="171450" marR="0" lvl="0" indent="-171450" algn="l" rtl="0">
              <a:spcBef>
                <a:spcPts val="0"/>
              </a:spcBef>
              <a:spcAft>
                <a:spcPts val="0"/>
              </a:spcAft>
              <a:buClr>
                <a:schemeClr val="dk1"/>
              </a:buClr>
              <a:buSzPts val="1150"/>
              <a:buFont typeface="Arial"/>
              <a:buChar char="•"/>
            </a:pPr>
            <a:r>
              <a:rPr lang="en-US" sz="1150">
                <a:solidFill>
                  <a:schemeClr val="dk1"/>
                </a:solidFill>
                <a:latin typeface="Calibri"/>
                <a:ea typeface="Calibri"/>
                <a:cs typeface="Calibri"/>
                <a:sym typeface="Calibri"/>
              </a:rPr>
              <a:t>To earn and maintain respect in a male dominated industry </a:t>
            </a:r>
            <a:endParaRPr/>
          </a:p>
          <a:p>
            <a:pPr marL="171450" marR="0" lvl="0" indent="-171450" algn="l" rtl="0">
              <a:spcBef>
                <a:spcPts val="0"/>
              </a:spcBef>
              <a:spcAft>
                <a:spcPts val="0"/>
              </a:spcAft>
              <a:buClr>
                <a:schemeClr val="dk1"/>
              </a:buClr>
              <a:buSzPts val="1150"/>
              <a:buFont typeface="Arial"/>
              <a:buChar char="•"/>
            </a:pPr>
            <a:r>
              <a:rPr lang="en-US" sz="1150">
                <a:solidFill>
                  <a:schemeClr val="dk1"/>
                </a:solidFill>
                <a:latin typeface="Calibri"/>
                <a:ea typeface="Calibri"/>
                <a:cs typeface="Calibri"/>
                <a:sym typeface="Calibri"/>
              </a:rPr>
              <a:t>To become a leader in her field, and to be a quality mentor for others. </a:t>
            </a:r>
            <a:endParaRPr sz="1800">
              <a:solidFill>
                <a:schemeClr val="dk1"/>
              </a:solidFill>
              <a:latin typeface="Libre Franklin"/>
              <a:ea typeface="Libre Franklin"/>
              <a:cs typeface="Libre Franklin"/>
              <a:sym typeface="Libre Franklin"/>
            </a:endParaRPr>
          </a:p>
        </p:txBody>
      </p:sp>
      <p:sp>
        <p:nvSpPr>
          <p:cNvPr id="318" name="Google Shape;318;p30"/>
          <p:cNvSpPr txBox="1"/>
          <p:nvPr/>
        </p:nvSpPr>
        <p:spPr>
          <a:xfrm>
            <a:off x="4563675" y="2423206"/>
            <a:ext cx="2700170" cy="1200328"/>
          </a:xfrm>
          <a:prstGeom prst="rect">
            <a:avLst/>
          </a:prstGeom>
          <a:solidFill>
            <a:srgbClr val="5F497A"/>
          </a:solidFill>
          <a:ln w="9525" cap="flat" cmpd="sng">
            <a:solidFill>
              <a:srgbClr val="A5A5A5"/>
            </a:solidFill>
            <a:prstDash val="solid"/>
            <a:round/>
            <a:headEnd type="none" w="sm" len="sm"/>
            <a:tailEnd type="none" w="sm" len="sm"/>
          </a:ln>
          <a:effectLst>
            <a:outerShdw blurRad="50800" dist="38100" dir="2700000" algn="tl" rotWithShape="0">
              <a:srgbClr val="000000">
                <a:alpha val="42352"/>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lt1"/>
                </a:solidFill>
                <a:latin typeface="Century Gothic"/>
                <a:ea typeface="Century Gothic"/>
                <a:cs typeface="Century Gothic"/>
                <a:sym typeface="Century Gothic"/>
              </a:rPr>
              <a:t>Wild Biologist Wendy</a:t>
            </a:r>
            <a:endParaRPr sz="1800">
              <a:solidFill>
                <a:schemeClr val="dk1"/>
              </a:solidFill>
              <a:latin typeface="Libre Franklin"/>
              <a:ea typeface="Libre Franklin"/>
              <a:cs typeface="Libre Franklin"/>
              <a:sym typeface="Libre Franklin"/>
            </a:endParaRPr>
          </a:p>
          <a:p>
            <a:pPr marL="0" marR="0" lvl="0" indent="0" algn="ctr" rtl="0">
              <a:spcBef>
                <a:spcPts val="0"/>
              </a:spcBef>
              <a:spcAft>
                <a:spcPts val="0"/>
              </a:spcAft>
              <a:buNone/>
            </a:pPr>
            <a:endParaRPr sz="1000">
              <a:solidFill>
                <a:schemeClr val="lt1"/>
              </a:solidFill>
              <a:latin typeface="Calibri"/>
              <a:ea typeface="Calibri"/>
              <a:cs typeface="Calibri"/>
              <a:sym typeface="Calibri"/>
            </a:endParaRPr>
          </a:p>
          <a:p>
            <a:pPr marL="0" marR="0" lvl="0" indent="0" algn="ctr" rtl="0">
              <a:spcBef>
                <a:spcPts val="0"/>
              </a:spcBef>
              <a:spcAft>
                <a:spcPts val="0"/>
              </a:spcAft>
              <a:buNone/>
            </a:pPr>
            <a:r>
              <a:rPr lang="en-US" sz="1400" i="1">
                <a:solidFill>
                  <a:srgbClr val="FFFFFF"/>
                </a:solidFill>
                <a:latin typeface="Calibri"/>
                <a:ea typeface="Calibri"/>
                <a:cs typeface="Calibri"/>
                <a:sym typeface="Calibri"/>
              </a:rPr>
              <a:t>“I am not here to be a good female Biologist; I am here to be a good biologist.”</a:t>
            </a:r>
            <a:endParaRPr sz="1800">
              <a:solidFill>
                <a:schemeClr val="dk1"/>
              </a:solidFill>
              <a:latin typeface="Libre Franklin"/>
              <a:ea typeface="Libre Franklin"/>
              <a:cs typeface="Libre Franklin"/>
              <a:sym typeface="Libre Franklin"/>
            </a:endParaRPr>
          </a:p>
        </p:txBody>
      </p:sp>
      <p:sp>
        <p:nvSpPr>
          <p:cNvPr id="319" name="Google Shape;319;p30"/>
          <p:cNvSpPr txBox="1"/>
          <p:nvPr/>
        </p:nvSpPr>
        <p:spPr>
          <a:xfrm>
            <a:off x="1665359" y="2698482"/>
            <a:ext cx="2752616" cy="117501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rgbClr val="604A7B"/>
                </a:solidFill>
                <a:latin typeface="Century Gothic"/>
                <a:ea typeface="Century Gothic"/>
                <a:cs typeface="Century Gothic"/>
                <a:sym typeface="Century Gothic"/>
              </a:rPr>
              <a:t>FINANCES</a:t>
            </a:r>
            <a:endParaRPr sz="1800">
              <a:solidFill>
                <a:schemeClr val="dk1"/>
              </a:solidFill>
              <a:latin typeface="Libre Franklin"/>
              <a:ea typeface="Libre Franklin"/>
              <a:cs typeface="Libre Franklin"/>
              <a:sym typeface="Libre Franklin"/>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Income of $45,000 with the ability to collect $20,000 in Unemployment </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Just excited to have an income, and to be employed where her student loans are deferred. </a:t>
            </a:r>
            <a:endParaRPr sz="1800">
              <a:solidFill>
                <a:schemeClr val="dk1"/>
              </a:solidFill>
              <a:latin typeface="Libre Franklin"/>
              <a:ea typeface="Libre Franklin"/>
              <a:cs typeface="Libre Franklin"/>
              <a:sym typeface="Libre Franklin"/>
            </a:endParaRPr>
          </a:p>
        </p:txBody>
      </p:sp>
      <p:sp>
        <p:nvSpPr>
          <p:cNvPr id="320" name="Google Shape;320;p30"/>
          <p:cNvSpPr txBox="1"/>
          <p:nvPr/>
        </p:nvSpPr>
        <p:spPr>
          <a:xfrm>
            <a:off x="4141382" y="3706858"/>
            <a:ext cx="3484081" cy="22888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rgbClr val="604A7B"/>
                </a:solidFill>
                <a:latin typeface="Century Gothic"/>
                <a:ea typeface="Century Gothic"/>
                <a:cs typeface="Century Gothic"/>
                <a:sym typeface="Century Gothic"/>
              </a:rPr>
              <a:t>A DAY IN THE LIFE OF </a:t>
            </a:r>
            <a:r>
              <a:rPr lang="en-US" sz="1800">
                <a:solidFill>
                  <a:srgbClr val="604A7B"/>
                </a:solidFill>
                <a:latin typeface="Century Gothic"/>
                <a:ea typeface="Century Gothic"/>
                <a:cs typeface="Century Gothic"/>
                <a:sym typeface="Century Gothic"/>
              </a:rPr>
              <a:t>Wendy</a:t>
            </a:r>
            <a:endParaRPr sz="1800">
              <a:solidFill>
                <a:schemeClr val="dk1"/>
              </a:solidFill>
              <a:latin typeface="Libre Franklin"/>
              <a:ea typeface="Libre Franklin"/>
              <a:cs typeface="Libre Franklin"/>
              <a:sym typeface="Libre Franklin"/>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Wakes up and helps her Dad with the Horse Chores, changes into work clothes and goes to Office. </a:t>
            </a:r>
            <a:endParaRPr sz="1800">
              <a:solidFill>
                <a:schemeClr val="dk1"/>
              </a:solidFill>
              <a:latin typeface="Libre Franklin"/>
              <a:ea typeface="Libre Franklin"/>
              <a:cs typeface="Libre Franklin"/>
              <a:sym typeface="Libre Franklin"/>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Twice a week she has office days, writing up findings, editing papers, uploading data; but in the summer time, she does more field days than office days. </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Once a Week check-ins with her supervisor to go over upcoming overnight collection days</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At least 3x a month, Wendy packs for overnight campouts. They hike out to remote areas, the next morning, set survey gear and collect data and observations all day, then when she is satisfied, they pack up and hike home. </a:t>
            </a:r>
            <a:endParaRPr/>
          </a:p>
        </p:txBody>
      </p:sp>
      <p:sp>
        <p:nvSpPr>
          <p:cNvPr id="321" name="Google Shape;321;p30"/>
          <p:cNvSpPr txBox="1"/>
          <p:nvPr/>
        </p:nvSpPr>
        <p:spPr>
          <a:xfrm>
            <a:off x="7652044" y="2257311"/>
            <a:ext cx="2682510" cy="14927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rgbClr val="604A7B"/>
                </a:solidFill>
                <a:latin typeface="Century Gothic"/>
                <a:ea typeface="Century Gothic"/>
                <a:cs typeface="Century Gothic"/>
                <a:sym typeface="Century Gothic"/>
              </a:rPr>
              <a:t>WORRIES &amp; FEARS</a:t>
            </a:r>
            <a:endParaRPr sz="1800">
              <a:solidFill>
                <a:schemeClr val="dk1"/>
              </a:solidFill>
              <a:latin typeface="Libre Franklin"/>
              <a:ea typeface="Libre Franklin"/>
              <a:cs typeface="Libre Franklin"/>
              <a:sym typeface="Libre Franklin"/>
            </a:endParaRPr>
          </a:p>
          <a:p>
            <a:pPr marL="171450" marR="0" lvl="0" indent="-171450" algn="l" rtl="0">
              <a:spcBef>
                <a:spcPts val="0"/>
              </a:spcBef>
              <a:spcAft>
                <a:spcPts val="0"/>
              </a:spcAft>
              <a:buClr>
                <a:srgbClr val="000000"/>
              </a:buClr>
              <a:buSzPts val="1100"/>
              <a:buFont typeface="Arial"/>
              <a:buChar char="•"/>
            </a:pPr>
            <a:r>
              <a:rPr lang="en-US" sz="1100">
                <a:solidFill>
                  <a:srgbClr val="000000"/>
                </a:solidFill>
                <a:latin typeface="Calibri"/>
                <a:ea typeface="Calibri"/>
                <a:cs typeface="Calibri"/>
                <a:sym typeface="Calibri"/>
              </a:rPr>
              <a:t>Questions whether she will be accepted </a:t>
            </a:r>
            <a:r>
              <a:rPr lang="en-US" sz="1100">
                <a:solidFill>
                  <a:schemeClr val="dk1"/>
                </a:solidFill>
                <a:latin typeface="Calibri"/>
                <a:ea typeface="Calibri"/>
                <a:cs typeface="Calibri"/>
                <a:sym typeface="Calibri"/>
              </a:rPr>
              <a:t>for her degrees, knowledge, and skills, or just treated as a “diversity hire” </a:t>
            </a:r>
            <a:endParaRPr/>
          </a:p>
          <a:p>
            <a:pPr marL="171450" marR="0" lvl="0" indent="-171450" algn="l" rtl="0">
              <a:spcBef>
                <a:spcPts val="0"/>
              </a:spcBef>
              <a:spcAft>
                <a:spcPts val="0"/>
              </a:spcAft>
              <a:buClr>
                <a:srgbClr val="000000"/>
              </a:buClr>
              <a:buSzPts val="1100"/>
              <a:buFont typeface="Arial"/>
              <a:buChar char="•"/>
            </a:pPr>
            <a:r>
              <a:rPr lang="en-US" sz="1100">
                <a:solidFill>
                  <a:srgbClr val="000000"/>
                </a:solidFill>
                <a:latin typeface="Calibri"/>
                <a:ea typeface="Calibri"/>
                <a:cs typeface="Calibri"/>
                <a:sym typeface="Calibri"/>
              </a:rPr>
              <a:t>Making enough money</a:t>
            </a:r>
            <a:r>
              <a:rPr lang="en-US" sz="1100">
                <a:solidFill>
                  <a:schemeClr val="dk1"/>
                </a:solidFill>
                <a:latin typeface="Calibri"/>
                <a:ea typeface="Calibri"/>
                <a:cs typeface="Calibri"/>
                <a:sym typeface="Calibri"/>
              </a:rPr>
              <a:t> to afford cost of living, student loans, and still feel authentic to herself. </a:t>
            </a:r>
            <a:endParaRPr sz="1100">
              <a:solidFill>
                <a:srgbClr val="000000"/>
              </a:solidFill>
              <a:latin typeface="Calibri"/>
              <a:ea typeface="Calibri"/>
              <a:cs typeface="Calibri"/>
              <a:sym typeface="Calibri"/>
            </a:endParaRPr>
          </a:p>
        </p:txBody>
      </p:sp>
      <p:sp>
        <p:nvSpPr>
          <p:cNvPr id="322" name="Google Shape;322;p30"/>
          <p:cNvSpPr txBox="1"/>
          <p:nvPr/>
        </p:nvSpPr>
        <p:spPr>
          <a:xfrm>
            <a:off x="7638753" y="3482465"/>
            <a:ext cx="2682510" cy="10156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rgbClr val="604A7B"/>
                </a:solidFill>
                <a:latin typeface="Century Gothic"/>
                <a:ea typeface="Century Gothic"/>
                <a:cs typeface="Century Gothic"/>
                <a:sym typeface="Century Gothic"/>
              </a:rPr>
              <a:t>WHAT INFLUENCES HER</a:t>
            </a:r>
            <a:endParaRPr sz="1800">
              <a:solidFill>
                <a:schemeClr val="dk1"/>
              </a:solidFill>
              <a:latin typeface="Libre Franklin"/>
              <a:ea typeface="Libre Franklin"/>
              <a:cs typeface="Libre Franklin"/>
              <a:sym typeface="Libre Franklin"/>
            </a:endParaRPr>
          </a:p>
          <a:p>
            <a:pPr marL="171450" marR="0" lvl="0" indent="-171450" algn="l" rtl="0">
              <a:spcBef>
                <a:spcPts val="0"/>
              </a:spcBef>
              <a:spcAft>
                <a:spcPts val="0"/>
              </a:spcAft>
              <a:buClr>
                <a:schemeClr val="dk1"/>
              </a:buClr>
              <a:buSzPts val="1150"/>
              <a:buFont typeface="Arial"/>
              <a:buChar char="•"/>
            </a:pPr>
            <a:r>
              <a:rPr lang="en-US" sz="1150">
                <a:solidFill>
                  <a:schemeClr val="dk1"/>
                </a:solidFill>
                <a:latin typeface="Calibri"/>
                <a:ea typeface="Calibri"/>
                <a:cs typeface="Calibri"/>
                <a:sym typeface="Calibri"/>
              </a:rPr>
              <a:t>Her Peers and Coworkers, she just wants them to see her as one of them. </a:t>
            </a:r>
            <a:endParaRPr/>
          </a:p>
        </p:txBody>
      </p:sp>
      <p:sp>
        <p:nvSpPr>
          <p:cNvPr id="323" name="Google Shape;323;p30"/>
          <p:cNvSpPr txBox="1"/>
          <p:nvPr/>
        </p:nvSpPr>
        <p:spPr>
          <a:xfrm>
            <a:off x="1665359" y="3766089"/>
            <a:ext cx="2682510" cy="15465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rgbClr val="604A7B"/>
                </a:solidFill>
                <a:latin typeface="Century Gothic"/>
                <a:ea typeface="Century Gothic"/>
                <a:cs typeface="Century Gothic"/>
                <a:sym typeface="Century Gothic"/>
              </a:rPr>
              <a:t>SOCIAL MEDIA PROFILE</a:t>
            </a:r>
            <a:endParaRPr sz="1800">
              <a:solidFill>
                <a:schemeClr val="dk1"/>
              </a:solidFill>
              <a:latin typeface="Libre Franklin"/>
              <a:ea typeface="Libre Franklin"/>
              <a:cs typeface="Libre Franklin"/>
              <a:sym typeface="Libre Franklin"/>
            </a:endParaRPr>
          </a:p>
          <a:p>
            <a:pPr marL="171450" marR="0" lvl="0" indent="-171450" algn="l" rtl="0">
              <a:spcBef>
                <a:spcPts val="0"/>
              </a:spcBef>
              <a:spcAft>
                <a:spcPts val="0"/>
              </a:spcAft>
              <a:buClr>
                <a:schemeClr val="dk1"/>
              </a:buClr>
              <a:buSzPts val="1150"/>
              <a:buFont typeface="Arial"/>
              <a:buChar char="•"/>
            </a:pPr>
            <a:r>
              <a:rPr lang="en-US" sz="1150">
                <a:solidFill>
                  <a:schemeClr val="dk1"/>
                </a:solidFill>
                <a:latin typeface="Calibri"/>
                <a:ea typeface="Calibri"/>
                <a:cs typeface="Calibri"/>
                <a:sym typeface="Calibri"/>
              </a:rPr>
              <a:t>TikTok is her life-line. </a:t>
            </a:r>
            <a:endParaRPr/>
          </a:p>
          <a:p>
            <a:pPr marL="171450" marR="0" lvl="0" indent="-171450" algn="l" rtl="0">
              <a:spcBef>
                <a:spcPts val="0"/>
              </a:spcBef>
              <a:spcAft>
                <a:spcPts val="0"/>
              </a:spcAft>
              <a:buClr>
                <a:schemeClr val="dk1"/>
              </a:buClr>
              <a:buSzPts val="1150"/>
              <a:buFont typeface="Arial"/>
              <a:buChar char="•"/>
            </a:pPr>
            <a:r>
              <a:rPr lang="en-US" sz="1150">
                <a:solidFill>
                  <a:schemeClr val="dk1"/>
                </a:solidFill>
                <a:latin typeface="Calibri"/>
                <a:ea typeface="Calibri"/>
                <a:cs typeface="Calibri"/>
                <a:sym typeface="Calibri"/>
              </a:rPr>
              <a:t>Active on Twitter, Instagram, and Pinterest. Follows Fire, Nature, and travel accounts. </a:t>
            </a:r>
            <a:endParaRPr/>
          </a:p>
          <a:p>
            <a:pPr marL="171450" marR="0" lvl="0" indent="-171450" algn="l" rtl="0">
              <a:spcBef>
                <a:spcPts val="0"/>
              </a:spcBef>
              <a:spcAft>
                <a:spcPts val="0"/>
              </a:spcAft>
              <a:buClr>
                <a:schemeClr val="dk1"/>
              </a:buClr>
              <a:buSzPts val="1150"/>
              <a:buFont typeface="Arial"/>
              <a:buChar char="•"/>
            </a:pPr>
            <a:r>
              <a:rPr lang="en-US" sz="1150">
                <a:solidFill>
                  <a:schemeClr val="dk1"/>
                </a:solidFill>
                <a:latin typeface="Calibri"/>
                <a:ea typeface="Calibri"/>
                <a:cs typeface="Calibri"/>
                <a:sym typeface="Calibri"/>
              </a:rPr>
              <a:t>Loves watching YouTube Videos, but doesn’t post anything herself</a:t>
            </a:r>
            <a:endParaRPr sz="1150">
              <a:solidFill>
                <a:schemeClr val="dk1"/>
              </a:solidFill>
              <a:latin typeface="Calibri"/>
              <a:ea typeface="Calibri"/>
              <a:cs typeface="Calibri"/>
              <a:sym typeface="Calibri"/>
            </a:endParaRPr>
          </a:p>
        </p:txBody>
      </p:sp>
      <p:sp>
        <p:nvSpPr>
          <p:cNvPr id="324" name="Google Shape;324;p30"/>
          <p:cNvSpPr txBox="1"/>
          <p:nvPr/>
        </p:nvSpPr>
        <p:spPr>
          <a:xfrm>
            <a:off x="5120070" y="8123628"/>
            <a:ext cx="2815429" cy="9848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325" name="Google Shape;325;p30"/>
          <p:cNvSpPr txBox="1"/>
          <p:nvPr/>
        </p:nvSpPr>
        <p:spPr>
          <a:xfrm>
            <a:off x="7652044" y="4094718"/>
            <a:ext cx="2682510" cy="16285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rgbClr val="604A7B"/>
                </a:solidFill>
                <a:latin typeface="Century Gothic"/>
                <a:ea typeface="Century Gothic"/>
                <a:cs typeface="Century Gothic"/>
                <a:sym typeface="Century Gothic"/>
              </a:rPr>
              <a:t>MAKE HER LIFE EASIER</a:t>
            </a:r>
            <a:endParaRPr sz="1800">
              <a:solidFill>
                <a:schemeClr val="dk1"/>
              </a:solidFill>
              <a:latin typeface="Libre Franklin"/>
              <a:ea typeface="Libre Franklin"/>
              <a:cs typeface="Libre Franklin"/>
              <a:sym typeface="Libre Franklin"/>
            </a:endParaRPr>
          </a:p>
          <a:p>
            <a:pPr marL="171450" marR="0" lvl="0" indent="-171450" algn="l" rtl="0">
              <a:spcBef>
                <a:spcPts val="0"/>
              </a:spcBef>
              <a:spcAft>
                <a:spcPts val="0"/>
              </a:spcAft>
              <a:buClr>
                <a:schemeClr val="dk1"/>
              </a:buClr>
              <a:buSzPts val="1150"/>
              <a:buFont typeface="Arial"/>
              <a:buChar char="•"/>
            </a:pPr>
            <a:r>
              <a:rPr lang="en-US" sz="1150">
                <a:solidFill>
                  <a:schemeClr val="dk1"/>
                </a:solidFill>
                <a:latin typeface="Calibri"/>
                <a:ea typeface="Calibri"/>
                <a:cs typeface="Calibri"/>
                <a:sym typeface="Calibri"/>
              </a:rPr>
              <a:t>Having easy access to gear that is fit for her small frame, but as durable as anything available to men. </a:t>
            </a:r>
            <a:endParaRPr/>
          </a:p>
          <a:p>
            <a:pPr marL="171450" marR="0" lvl="0" indent="-171450" algn="l" rtl="0">
              <a:spcBef>
                <a:spcPts val="0"/>
              </a:spcBef>
              <a:spcAft>
                <a:spcPts val="0"/>
              </a:spcAft>
              <a:buClr>
                <a:schemeClr val="dk1"/>
              </a:buClr>
              <a:buSzPts val="1150"/>
              <a:buFont typeface="Arial"/>
              <a:buChar char="•"/>
            </a:pPr>
            <a:r>
              <a:rPr lang="en-US" sz="1150">
                <a:solidFill>
                  <a:schemeClr val="dk1"/>
                </a:solidFill>
                <a:latin typeface="Calibri"/>
                <a:ea typeface="Calibri"/>
                <a:cs typeface="Calibri"/>
                <a:sym typeface="Calibri"/>
              </a:rPr>
              <a:t>Having other people in her life understand why field work, and backcountry data collection and observations are so important. </a:t>
            </a:r>
            <a:endParaRPr sz="1800">
              <a:solidFill>
                <a:schemeClr val="dk1"/>
              </a:solidFill>
              <a:latin typeface="Libre Franklin"/>
              <a:ea typeface="Libre Franklin"/>
              <a:cs typeface="Libre Franklin"/>
              <a:sym typeface="Libre Franklin"/>
            </a:endParaRPr>
          </a:p>
        </p:txBody>
      </p:sp>
      <p:sp>
        <p:nvSpPr>
          <p:cNvPr id="326" name="Google Shape;326;p30"/>
          <p:cNvSpPr txBox="1"/>
          <p:nvPr/>
        </p:nvSpPr>
        <p:spPr>
          <a:xfrm>
            <a:off x="1665359" y="5081772"/>
            <a:ext cx="2682510" cy="15465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rgbClr val="604A7B"/>
                </a:solidFill>
                <a:latin typeface="Century Gothic"/>
                <a:ea typeface="Century Gothic"/>
                <a:cs typeface="Century Gothic"/>
                <a:sym typeface="Century Gothic"/>
              </a:rPr>
              <a:t>TECHNOLOGY</a:t>
            </a:r>
            <a:endParaRPr sz="1800">
              <a:solidFill>
                <a:schemeClr val="dk1"/>
              </a:solidFill>
              <a:latin typeface="Libre Franklin"/>
              <a:ea typeface="Libre Franklin"/>
              <a:cs typeface="Libre Franklin"/>
              <a:sym typeface="Libre Franklin"/>
            </a:endParaRPr>
          </a:p>
          <a:p>
            <a:pPr marL="171450" marR="0" lvl="0" indent="-171450" algn="l" rtl="0">
              <a:spcBef>
                <a:spcPts val="0"/>
              </a:spcBef>
              <a:spcAft>
                <a:spcPts val="0"/>
              </a:spcAft>
              <a:buClr>
                <a:schemeClr val="dk1"/>
              </a:buClr>
              <a:buSzPts val="1150"/>
              <a:buFont typeface="Arial"/>
              <a:buChar char="•"/>
            </a:pPr>
            <a:r>
              <a:rPr lang="en-US" sz="1150">
                <a:solidFill>
                  <a:schemeClr val="dk1"/>
                </a:solidFill>
                <a:latin typeface="Calibri"/>
                <a:ea typeface="Calibri"/>
                <a:cs typeface="Calibri"/>
                <a:sym typeface="Calibri"/>
              </a:rPr>
              <a:t>Accesses the internet from her smartphone, but usually only once a week during the work season, as there is no connectivity in the backcountry.</a:t>
            </a:r>
            <a:endParaRPr/>
          </a:p>
          <a:p>
            <a:pPr marL="171450" marR="0" lvl="0" indent="-171450" algn="l" rtl="0">
              <a:spcBef>
                <a:spcPts val="0"/>
              </a:spcBef>
              <a:spcAft>
                <a:spcPts val="0"/>
              </a:spcAft>
              <a:buClr>
                <a:schemeClr val="dk1"/>
              </a:buClr>
              <a:buSzPts val="1150"/>
              <a:buFont typeface="Arial"/>
              <a:buChar char="•"/>
            </a:pPr>
            <a:r>
              <a:rPr lang="en-US" sz="1150">
                <a:solidFill>
                  <a:schemeClr val="dk1"/>
                </a:solidFill>
                <a:latin typeface="Calibri"/>
                <a:ea typeface="Calibri"/>
                <a:cs typeface="Calibri"/>
                <a:sym typeface="Calibri"/>
              </a:rPr>
              <a:t>Uses Skype (because its free) to talk to international family, and Social media to keep up with friends</a:t>
            </a:r>
            <a:endParaRPr sz="1150">
              <a:solidFill>
                <a:schemeClr val="dk1"/>
              </a:solidFill>
              <a:latin typeface="Calibri"/>
              <a:ea typeface="Calibri"/>
              <a:cs typeface="Calibri"/>
              <a:sym typeface="Calibri"/>
            </a:endParaRPr>
          </a:p>
        </p:txBody>
      </p:sp>
      <p:sp>
        <p:nvSpPr>
          <p:cNvPr id="327" name="Google Shape;327;p30"/>
          <p:cNvSpPr txBox="1"/>
          <p:nvPr/>
        </p:nvSpPr>
        <p:spPr>
          <a:xfrm>
            <a:off x="1582149" y="906931"/>
            <a:ext cx="2752615" cy="190977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rgbClr val="604A7B"/>
                </a:solidFill>
                <a:latin typeface="Century Gothic"/>
                <a:ea typeface="Century Gothic"/>
                <a:cs typeface="Century Gothic"/>
                <a:sym typeface="Century Gothic"/>
              </a:rPr>
              <a:t>BACKGROUND</a:t>
            </a:r>
            <a:endParaRPr sz="1800">
              <a:solidFill>
                <a:schemeClr val="dk1"/>
              </a:solidFill>
              <a:latin typeface="Libre Franklin"/>
              <a:ea typeface="Libre Franklin"/>
              <a:cs typeface="Libre Franklin"/>
              <a:sym typeface="Libre Franklin"/>
            </a:endParaRPr>
          </a:p>
          <a:p>
            <a:pPr marL="171450" marR="0" lvl="0" indent="-171450" algn="l" rtl="0">
              <a:spcBef>
                <a:spcPts val="0"/>
              </a:spcBef>
              <a:spcAft>
                <a:spcPts val="0"/>
              </a:spcAft>
              <a:buClr>
                <a:schemeClr val="dk1"/>
              </a:buClr>
              <a:buSzPts val="1150"/>
              <a:buFont typeface="Arial"/>
              <a:buChar char="•"/>
            </a:pPr>
            <a:r>
              <a:rPr lang="en-US" sz="1150">
                <a:solidFill>
                  <a:schemeClr val="dk1"/>
                </a:solidFill>
                <a:latin typeface="Calibri"/>
                <a:ea typeface="Calibri"/>
                <a:cs typeface="Calibri"/>
                <a:sym typeface="Calibri"/>
              </a:rPr>
              <a:t>25 years old, Single, Female </a:t>
            </a:r>
            <a:endParaRPr sz="1800">
              <a:solidFill>
                <a:schemeClr val="dk1"/>
              </a:solidFill>
              <a:latin typeface="Libre Franklin"/>
              <a:ea typeface="Libre Franklin"/>
              <a:cs typeface="Libre Franklin"/>
              <a:sym typeface="Libre Franklin"/>
            </a:endParaRPr>
          </a:p>
          <a:p>
            <a:pPr marL="171450" marR="0" lvl="0" indent="-171450" algn="l" rtl="0">
              <a:spcBef>
                <a:spcPts val="0"/>
              </a:spcBef>
              <a:spcAft>
                <a:spcPts val="0"/>
              </a:spcAft>
              <a:buClr>
                <a:schemeClr val="dk1"/>
              </a:buClr>
              <a:buSzPts val="1150"/>
              <a:buFont typeface="Arial"/>
              <a:buChar char="•"/>
            </a:pPr>
            <a:r>
              <a:rPr lang="en-US" sz="1150">
                <a:solidFill>
                  <a:schemeClr val="dk1"/>
                </a:solidFill>
                <a:latin typeface="Calibri"/>
                <a:ea typeface="Calibri"/>
                <a:cs typeface="Calibri"/>
                <a:sym typeface="Calibri"/>
              </a:rPr>
              <a:t>First Year Seasonal Biologist for the USFS.</a:t>
            </a:r>
            <a:endParaRPr sz="1800">
              <a:solidFill>
                <a:schemeClr val="dk1"/>
              </a:solidFill>
              <a:latin typeface="Libre Franklin"/>
              <a:ea typeface="Libre Franklin"/>
              <a:cs typeface="Libre Franklin"/>
              <a:sym typeface="Libre Franklin"/>
            </a:endParaRPr>
          </a:p>
          <a:p>
            <a:pPr marL="171450" marR="0" lvl="0" indent="-171450" algn="l" rtl="0">
              <a:spcBef>
                <a:spcPts val="0"/>
              </a:spcBef>
              <a:spcAft>
                <a:spcPts val="0"/>
              </a:spcAft>
              <a:buClr>
                <a:schemeClr val="dk1"/>
              </a:buClr>
              <a:buSzPts val="1150"/>
              <a:buFont typeface="Arial"/>
              <a:buChar char="•"/>
            </a:pPr>
            <a:r>
              <a:rPr lang="en-US" sz="1150">
                <a:solidFill>
                  <a:schemeClr val="dk1"/>
                </a:solidFill>
                <a:latin typeface="Calibri"/>
                <a:ea typeface="Calibri"/>
                <a:cs typeface="Calibri"/>
                <a:sym typeface="Calibri"/>
              </a:rPr>
              <a:t>Lives in Oroville, Ca on her parents 10 Ac property in a travel trailer. </a:t>
            </a:r>
            <a:endParaRPr sz="1800">
              <a:solidFill>
                <a:schemeClr val="dk1"/>
              </a:solidFill>
              <a:latin typeface="Libre Franklin"/>
              <a:ea typeface="Libre Franklin"/>
              <a:cs typeface="Libre Franklin"/>
              <a:sym typeface="Libre Franklin"/>
            </a:endParaRPr>
          </a:p>
          <a:p>
            <a:pPr marL="171450" marR="0" lvl="0" indent="-171450" algn="l" rtl="0">
              <a:spcBef>
                <a:spcPts val="0"/>
              </a:spcBef>
              <a:spcAft>
                <a:spcPts val="0"/>
              </a:spcAft>
              <a:buClr>
                <a:schemeClr val="dk1"/>
              </a:buClr>
              <a:buSzPts val="1150"/>
              <a:buFont typeface="Arial"/>
              <a:buChar char="•"/>
            </a:pPr>
            <a:r>
              <a:rPr lang="en-US" sz="1150">
                <a:solidFill>
                  <a:schemeClr val="dk1"/>
                </a:solidFill>
                <a:latin typeface="Calibri"/>
                <a:ea typeface="Calibri"/>
                <a:cs typeface="Calibri"/>
                <a:sym typeface="Calibri"/>
              </a:rPr>
              <a:t>Earned her BS and MS degree at Chico State. Worked each summer as a Trails Crew member, and Timber Surveyor in National Parks </a:t>
            </a:r>
            <a:endParaRPr sz="1800">
              <a:solidFill>
                <a:schemeClr val="dk1"/>
              </a:solidFill>
              <a:latin typeface="Libre Franklin"/>
              <a:ea typeface="Libre Franklin"/>
              <a:cs typeface="Libre Franklin"/>
              <a:sym typeface="Libre Franklin"/>
            </a:endParaRPr>
          </a:p>
        </p:txBody>
      </p:sp>
      <p:sp>
        <p:nvSpPr>
          <p:cNvPr id="328" name="Google Shape;328;p30"/>
          <p:cNvSpPr txBox="1"/>
          <p:nvPr/>
        </p:nvSpPr>
        <p:spPr>
          <a:xfrm>
            <a:off x="4555536" y="5897909"/>
            <a:ext cx="1738785"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rgbClr val="5F497A"/>
                </a:solidFill>
                <a:latin typeface="Century Gothic"/>
                <a:ea typeface="Century Gothic"/>
                <a:cs typeface="Century Gothic"/>
                <a:sym typeface="Century Gothic"/>
              </a:rPr>
              <a:t>BRAND AFFINITIES</a:t>
            </a:r>
            <a:endParaRPr sz="1800">
              <a:solidFill>
                <a:schemeClr val="dk1"/>
              </a:solidFill>
              <a:latin typeface="Libre Franklin"/>
              <a:ea typeface="Libre Franklin"/>
              <a:cs typeface="Libre Franklin"/>
              <a:sym typeface="Libre Franklin"/>
            </a:endParaRPr>
          </a:p>
        </p:txBody>
      </p:sp>
      <p:pic>
        <p:nvPicPr>
          <p:cNvPr id="329" name="Google Shape;329;p30"/>
          <p:cNvPicPr preferRelativeResize="0"/>
          <p:nvPr/>
        </p:nvPicPr>
        <p:blipFill rotWithShape="1">
          <a:blip r:embed="rId3">
            <a:alphaModFix/>
          </a:blip>
          <a:srcRect/>
          <a:stretch/>
        </p:blipFill>
        <p:spPr>
          <a:xfrm>
            <a:off x="1626102" y="172800"/>
            <a:ext cx="2815135" cy="734131"/>
          </a:xfrm>
          <a:prstGeom prst="rect">
            <a:avLst/>
          </a:prstGeom>
          <a:noFill/>
          <a:ln>
            <a:noFill/>
          </a:ln>
        </p:spPr>
      </p:pic>
      <p:pic>
        <p:nvPicPr>
          <p:cNvPr id="330" name="Google Shape;330;p30"/>
          <p:cNvPicPr preferRelativeResize="0"/>
          <p:nvPr/>
        </p:nvPicPr>
        <p:blipFill rotWithShape="1">
          <a:blip r:embed="rId4">
            <a:alphaModFix/>
          </a:blip>
          <a:srcRect/>
          <a:stretch/>
        </p:blipFill>
        <p:spPr>
          <a:xfrm>
            <a:off x="7891124" y="6142364"/>
            <a:ext cx="768389" cy="520727"/>
          </a:xfrm>
          <a:prstGeom prst="rect">
            <a:avLst/>
          </a:prstGeom>
          <a:noFill/>
          <a:ln>
            <a:noFill/>
          </a:ln>
        </p:spPr>
      </p:pic>
      <p:pic>
        <p:nvPicPr>
          <p:cNvPr id="331" name="Google Shape;331;p30"/>
          <p:cNvPicPr preferRelativeResize="0"/>
          <p:nvPr/>
        </p:nvPicPr>
        <p:blipFill rotWithShape="1">
          <a:blip r:embed="rId5">
            <a:alphaModFix/>
          </a:blip>
          <a:srcRect/>
          <a:stretch/>
        </p:blipFill>
        <p:spPr>
          <a:xfrm>
            <a:off x="7891124" y="5628167"/>
            <a:ext cx="1546273" cy="439803"/>
          </a:xfrm>
          <a:prstGeom prst="rect">
            <a:avLst/>
          </a:prstGeom>
          <a:noFill/>
          <a:ln>
            <a:noFill/>
          </a:ln>
        </p:spPr>
      </p:pic>
      <p:pic>
        <p:nvPicPr>
          <p:cNvPr id="332" name="Google Shape;332;p30" descr="A yellow and black logo&#10;&#10;Description automatically generated with low confidence"/>
          <p:cNvPicPr preferRelativeResize="0"/>
          <p:nvPr/>
        </p:nvPicPr>
        <p:blipFill rotWithShape="1">
          <a:blip r:embed="rId6">
            <a:alphaModFix/>
          </a:blip>
          <a:srcRect/>
          <a:stretch/>
        </p:blipFill>
        <p:spPr>
          <a:xfrm>
            <a:off x="9818342" y="5565787"/>
            <a:ext cx="734070" cy="734070"/>
          </a:xfrm>
          <a:prstGeom prst="rect">
            <a:avLst/>
          </a:prstGeom>
          <a:noFill/>
          <a:ln>
            <a:noFill/>
          </a:ln>
        </p:spPr>
      </p:pic>
      <p:pic>
        <p:nvPicPr>
          <p:cNvPr id="333" name="Google Shape;333;p30" descr="Logo, company name&#10;&#10;Description automatically generated"/>
          <p:cNvPicPr preferRelativeResize="0"/>
          <p:nvPr/>
        </p:nvPicPr>
        <p:blipFill rotWithShape="1">
          <a:blip r:embed="rId7">
            <a:alphaModFix/>
          </a:blip>
          <a:srcRect/>
          <a:stretch/>
        </p:blipFill>
        <p:spPr>
          <a:xfrm>
            <a:off x="9074983" y="6051796"/>
            <a:ext cx="659735" cy="648920"/>
          </a:xfrm>
          <a:prstGeom prst="rect">
            <a:avLst/>
          </a:prstGeom>
          <a:noFill/>
          <a:ln>
            <a:noFill/>
          </a:ln>
        </p:spPr>
      </p:pic>
      <p:pic>
        <p:nvPicPr>
          <p:cNvPr id="334" name="Google Shape;334;p30" descr="A picture containing text, clipart&#10;&#10;Description automatically generated"/>
          <p:cNvPicPr preferRelativeResize="0"/>
          <p:nvPr/>
        </p:nvPicPr>
        <p:blipFill rotWithShape="1">
          <a:blip r:embed="rId8">
            <a:alphaModFix/>
          </a:blip>
          <a:srcRect/>
          <a:stretch/>
        </p:blipFill>
        <p:spPr>
          <a:xfrm>
            <a:off x="4828362" y="6154053"/>
            <a:ext cx="1473689" cy="581719"/>
          </a:xfrm>
          <a:prstGeom prst="rect">
            <a:avLst/>
          </a:prstGeom>
          <a:noFill/>
          <a:ln>
            <a:noFill/>
          </a:ln>
        </p:spPr>
      </p:pic>
      <p:pic>
        <p:nvPicPr>
          <p:cNvPr id="335" name="Google Shape;335;p30" descr="Logo, company name&#10;&#10;Description automatically generated"/>
          <p:cNvPicPr preferRelativeResize="0"/>
          <p:nvPr/>
        </p:nvPicPr>
        <p:blipFill rotWithShape="1">
          <a:blip r:embed="rId9">
            <a:alphaModFix/>
          </a:blip>
          <a:srcRect/>
          <a:stretch/>
        </p:blipFill>
        <p:spPr>
          <a:xfrm>
            <a:off x="6445143" y="5782090"/>
            <a:ext cx="1263944" cy="868319"/>
          </a:xfrm>
          <a:prstGeom prst="rect">
            <a:avLst/>
          </a:prstGeom>
          <a:noFill/>
          <a:ln>
            <a:noFill/>
          </a:ln>
        </p:spPr>
      </p:pic>
      <p:pic>
        <p:nvPicPr>
          <p:cNvPr id="336" name="Google Shape;336;p30" descr="A picture containing outdoor, ground, grass, person&#10;&#10;Description automatically generated"/>
          <p:cNvPicPr preferRelativeResize="0"/>
          <p:nvPr/>
        </p:nvPicPr>
        <p:blipFill rotWithShape="1">
          <a:blip r:embed="rId10">
            <a:alphaModFix/>
          </a:blip>
          <a:srcRect/>
          <a:stretch/>
        </p:blipFill>
        <p:spPr>
          <a:xfrm>
            <a:off x="4441236" y="511043"/>
            <a:ext cx="3068444" cy="1783744"/>
          </a:xfrm>
          <a:prstGeom prst="rect">
            <a:avLst/>
          </a:prstGeom>
          <a:noFill/>
          <a:ln>
            <a:noFill/>
          </a:ln>
        </p:spPr>
      </p:pic>
      <p:pic>
        <p:nvPicPr>
          <p:cNvPr id="337" name="Google Shape;337;p30" descr="Logo&#10;&#10;Description automatically generated"/>
          <p:cNvPicPr preferRelativeResize="0"/>
          <p:nvPr/>
        </p:nvPicPr>
        <p:blipFill rotWithShape="1">
          <a:blip r:embed="rId11">
            <a:alphaModFix/>
          </a:blip>
          <a:srcRect/>
          <a:stretch/>
        </p:blipFill>
        <p:spPr>
          <a:xfrm>
            <a:off x="292454" y="5872092"/>
            <a:ext cx="991960" cy="855530"/>
          </a:xfrm>
          <a:prstGeom prst="rect">
            <a:avLst/>
          </a:prstGeom>
          <a:noFill/>
          <a:ln>
            <a:noFill/>
          </a:ln>
        </p:spPr>
      </p:pic>
      <p:pic>
        <p:nvPicPr>
          <p:cNvPr id="338" name="Google Shape;338;p30"/>
          <p:cNvPicPr preferRelativeResize="0"/>
          <p:nvPr/>
        </p:nvPicPr>
        <p:blipFill rotWithShape="1">
          <a:blip r:embed="rId12">
            <a:alphaModFix/>
          </a:blip>
          <a:srcRect/>
          <a:stretch/>
        </p:blipFill>
        <p:spPr>
          <a:xfrm>
            <a:off x="5892800" y="3225800"/>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fade">
                                      <p:cBhvr>
                                        <p:cTn id="7" dur="5000"/>
                                        <p:tgtEl>
                                          <p:spTgt spid="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4">
      <a:dk1>
        <a:srgbClr val="000000"/>
      </a:dk1>
      <a:lt1>
        <a:srgbClr val="FFFFFF"/>
      </a:lt1>
      <a:dk2>
        <a:srgbClr val="64AC00"/>
      </a:dk2>
      <a:lt2>
        <a:srgbClr val="CBFF00"/>
      </a:lt2>
      <a:accent1>
        <a:srgbClr val="002E62"/>
      </a:accent1>
      <a:accent2>
        <a:srgbClr val="004CB9"/>
      </a:accent2>
      <a:accent3>
        <a:srgbClr val="005500"/>
      </a:accent3>
      <a:accent4>
        <a:srgbClr val="16B3DC"/>
      </a:accent4>
      <a:accent5>
        <a:srgbClr val="F9DC5C"/>
      </a:accent5>
      <a:accent6>
        <a:srgbClr val="EF626C"/>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1855</Words>
  <Application>Microsoft Macintosh PowerPoint</Application>
  <PresentationFormat>Widescreen</PresentationFormat>
  <Paragraphs>150</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Libre Franklin</vt:lpstr>
      <vt:lpstr>Courier New</vt:lpstr>
      <vt:lpstr>Gill Sans</vt:lpstr>
      <vt:lpstr>Arial</vt:lpstr>
      <vt:lpstr>Times New Roman</vt:lpstr>
      <vt:lpstr>Century Gothic</vt:lpstr>
      <vt:lpstr>Calibri</vt:lpstr>
      <vt:lpstr>Office Theme</vt:lpstr>
      <vt:lpstr>PowerPoint Presentation</vt:lpstr>
      <vt:lpstr>Mystery Ranch</vt:lpstr>
      <vt:lpstr>Problem</vt:lpstr>
      <vt:lpstr>Solution</vt:lpstr>
      <vt:lpstr>Campaign Concept </vt:lpstr>
      <vt:lpstr>Environmental Activist Overview</vt:lpstr>
      <vt:lpstr>Primary Target Market</vt:lpstr>
      <vt:lpstr>Secondary Target Market</vt:lpstr>
      <vt:lpstr>PowerPoint Presentation</vt:lpstr>
      <vt:lpstr>Campaign Deliverables </vt:lpstr>
      <vt:lpstr>Influencer marketing </vt:lpstr>
      <vt:lpstr>Email Marketing </vt:lpstr>
      <vt:lpstr>Email Marketing Segmentation </vt:lpstr>
      <vt:lpstr>     The Big Goal- Specific Landing page </vt:lpstr>
      <vt:lpstr>Still Crazy Productions </vt:lpstr>
      <vt:lpstr>Event Marketing </vt:lpstr>
      <vt:lpstr>Timeline and Measurements </vt:lpstr>
      <vt:lpstr>Tone and Conclusion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Teresa Lincoln</cp:lastModifiedBy>
  <cp:revision>1</cp:revision>
  <dcterms:modified xsi:type="dcterms:W3CDTF">2023-11-25T03:48:06Z</dcterms:modified>
</cp:coreProperties>
</file>